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53340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26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4526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4526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4526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4526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4526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4526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4526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45260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20898" y="4387701"/>
            <a:ext cx="4292204" cy="314673"/>
          </a:xfrm>
          <a:prstGeom prst="rect">
            <a:avLst/>
          </a:prstGeom>
        </p:spPr>
        <p:txBody>
          <a:bodyPr/>
          <a:lstStyle>
            <a:lvl1pPr>
              <a:defRPr i="1" sz="1800"/>
            </a:lvl1pPr>
            <a:lvl2pPr>
              <a:defRPr i="1" sz="1800"/>
            </a:lvl2pPr>
            <a:lvl3pPr>
              <a:defRPr i="1" sz="1800"/>
            </a:lvl3pPr>
            <a:lvl4pPr>
              <a:defRPr i="1" sz="1800"/>
            </a:lvl4pPr>
            <a:lvl5pPr>
              <a:defRPr i="1"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520898" y="3433986"/>
            <a:ext cx="4292204" cy="438496"/>
          </a:xfrm>
          <a:prstGeom prst="rect">
            <a:avLst/>
          </a:prstGeom>
        </p:spPr>
        <p:txBody>
          <a:bodyPr anchor="ctr"/>
          <a:lstStyle/>
          <a:p>
            <a:pPr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1778000"/>
            <a:ext cx="5334000" cy="4000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666748" y="2054075"/>
            <a:ext cx="4000503" cy="24221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520898" y="4533551"/>
            <a:ext cx="4292204" cy="58340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520898" y="5122167"/>
            <a:ext cx="4292204" cy="4636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520898" y="3101082"/>
            <a:ext cx="4292204" cy="13543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>
            <a:off x="2755551" y="2038449"/>
            <a:ext cx="2187776" cy="33702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90673" y="2038449"/>
            <a:ext cx="2187775" cy="1635623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90673" y="3715742"/>
            <a:ext cx="2187775" cy="16877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390673" y="1882178"/>
            <a:ext cx="4552654" cy="88553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390673" y="1882178"/>
            <a:ext cx="4552654" cy="88553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390673" y="2840632"/>
            <a:ext cx="4552654" cy="2578450"/>
          </a:xfrm>
          <a:prstGeom prst="rect">
            <a:avLst/>
          </a:prstGeom>
        </p:spPr>
        <p:txBody>
          <a:bodyPr anchor="ctr"/>
          <a:lstStyle>
            <a:lvl1pPr marL="333375" indent="-333375" algn="l">
              <a:spcBef>
                <a:spcPts val="3200"/>
              </a:spcBef>
              <a:buSzPct val="145000"/>
              <a:buChar char="•"/>
              <a:defRPr sz="2400"/>
            </a:lvl1pPr>
            <a:lvl2pPr marL="777875" indent="-333375" algn="l">
              <a:spcBef>
                <a:spcPts val="3200"/>
              </a:spcBef>
              <a:buSzPct val="145000"/>
              <a:buChar char="•"/>
              <a:defRPr sz="2400"/>
            </a:lvl2pPr>
            <a:lvl3pPr marL="1222375" indent="-333375" algn="l">
              <a:spcBef>
                <a:spcPts val="3200"/>
              </a:spcBef>
              <a:buSzPct val="145000"/>
              <a:buChar char="•"/>
              <a:defRPr sz="2400"/>
            </a:lvl3pPr>
            <a:lvl4pPr marL="1666875" indent="-333375" algn="l">
              <a:spcBef>
                <a:spcPts val="3200"/>
              </a:spcBef>
              <a:buSzPct val="145000"/>
              <a:buChar char="•"/>
              <a:defRPr sz="2400"/>
            </a:lvl4pPr>
            <a:lvl5pPr marL="2111375" indent="-333375" algn="l">
              <a:spcBef>
                <a:spcPts val="3200"/>
              </a:spcBef>
              <a:buSzPct val="14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2755551" y="2840632"/>
            <a:ext cx="2187776" cy="25784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390673" y="1882178"/>
            <a:ext cx="4552654" cy="88553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390673" y="2840632"/>
            <a:ext cx="2187775" cy="2578450"/>
          </a:xfrm>
          <a:prstGeom prst="rect">
            <a:avLst/>
          </a:prstGeom>
        </p:spPr>
        <p:txBody>
          <a:bodyPr anchor="ctr"/>
          <a:lstStyle>
            <a:lvl1pPr marL="244928" indent="-244928" algn="l">
              <a:spcBef>
                <a:spcPts val="2400"/>
              </a:spcBef>
              <a:buSzPct val="145000"/>
              <a:buChar char="•"/>
              <a:defRPr sz="2000"/>
            </a:lvl1pPr>
            <a:lvl2pPr marL="587827" indent="-244928" algn="l">
              <a:spcBef>
                <a:spcPts val="2400"/>
              </a:spcBef>
              <a:buSzPct val="145000"/>
              <a:buChar char="•"/>
              <a:defRPr sz="2000"/>
            </a:lvl2pPr>
            <a:lvl3pPr marL="930727" indent="-244927" algn="l">
              <a:spcBef>
                <a:spcPts val="2400"/>
              </a:spcBef>
              <a:buSzPct val="145000"/>
              <a:buChar char="•"/>
              <a:defRPr sz="2000"/>
            </a:lvl3pPr>
            <a:lvl4pPr marL="1273627" indent="-244927" algn="l">
              <a:spcBef>
                <a:spcPts val="2400"/>
              </a:spcBef>
              <a:buSzPct val="145000"/>
              <a:buChar char="•"/>
              <a:defRPr sz="2000"/>
            </a:lvl4pPr>
            <a:lvl5pPr marL="1616527" indent="-244927" algn="l">
              <a:spcBef>
                <a:spcPts val="2400"/>
              </a:spcBef>
              <a:buSzPct val="145000"/>
              <a:buChar char="•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2553691" y="5590976"/>
            <a:ext cx="223840" cy="21947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390673" y="2298898"/>
            <a:ext cx="4552654" cy="2958705"/>
          </a:xfrm>
          <a:prstGeom prst="rect">
            <a:avLst/>
          </a:prstGeom>
        </p:spPr>
        <p:txBody>
          <a:bodyPr anchor="ctr"/>
          <a:lstStyle>
            <a:lvl1pPr marL="333375" indent="-333375" algn="l">
              <a:spcBef>
                <a:spcPts val="3200"/>
              </a:spcBef>
              <a:buSzPct val="145000"/>
              <a:buChar char="•"/>
              <a:defRPr sz="2400"/>
            </a:lvl1pPr>
            <a:lvl2pPr marL="777875" indent="-333375" algn="l">
              <a:spcBef>
                <a:spcPts val="3200"/>
              </a:spcBef>
              <a:buSzPct val="145000"/>
              <a:buChar char="•"/>
              <a:defRPr sz="2400"/>
            </a:lvl2pPr>
            <a:lvl3pPr marL="1222375" indent="-333375" algn="l">
              <a:spcBef>
                <a:spcPts val="3200"/>
              </a:spcBef>
              <a:buSzPct val="145000"/>
              <a:buChar char="•"/>
              <a:defRPr sz="2400"/>
            </a:lvl3pPr>
            <a:lvl4pPr marL="1666875" indent="-333375" algn="l">
              <a:spcBef>
                <a:spcPts val="3200"/>
              </a:spcBef>
              <a:buSzPct val="145000"/>
              <a:buChar char="•"/>
              <a:defRPr sz="2400"/>
            </a:lvl4pPr>
            <a:lvl5pPr marL="2111375" indent="-333375" algn="l">
              <a:spcBef>
                <a:spcPts val="3200"/>
              </a:spcBef>
              <a:buSzPct val="14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2755551" y="3866801"/>
            <a:ext cx="2187776" cy="1547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2755551" y="2142627"/>
            <a:ext cx="2187776" cy="15470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390673" y="2142627"/>
            <a:ext cx="2187775" cy="32712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20898" y="2449958"/>
            <a:ext cx="4292204" cy="135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35" tIns="20835" rIns="20835" bIns="20835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20898" y="3845966"/>
            <a:ext cx="4292204" cy="463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35" tIns="20835" rIns="20835" bIns="20835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553691" y="5590976"/>
            <a:ext cx="223840" cy="227750"/>
          </a:xfrm>
          <a:prstGeom prst="rect">
            <a:avLst/>
          </a:prstGeom>
          <a:ln w="12700">
            <a:miter lim="400000"/>
          </a:ln>
        </p:spPr>
        <p:txBody>
          <a:bodyPr wrap="none" lIns="20835" tIns="20835" rIns="20835" bIns="20835">
            <a:spAutoFit/>
          </a:bodyPr>
          <a:lstStyle>
            <a:lvl1pPr>
              <a:defRPr sz="1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4526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zac-ong-548791-unsplash.jpg" descr="zac-ong-548791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3251" y="2393"/>
            <a:ext cx="6060405" cy="757589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"/>
          <p:cNvSpPr/>
          <p:nvPr/>
        </p:nvSpPr>
        <p:spPr>
          <a:xfrm>
            <a:off x="408038" y="653132"/>
            <a:ext cx="4437826" cy="58391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0835" tIns="20835" rIns="20835" bIns="20835" anchor="ctr"/>
          <a:lstStyle/>
          <a:p>
            <a:pPr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121" name="Your…"/>
          <p:cNvSpPr txBox="1"/>
          <p:nvPr/>
        </p:nvSpPr>
        <p:spPr>
          <a:xfrm>
            <a:off x="1353030" y="244593"/>
            <a:ext cx="2547838" cy="170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/>
          <a:p>
            <a:pPr>
              <a:lnSpc>
                <a:spcPct val="80000"/>
              </a:lnSpc>
              <a:defRPr b="1" i="1" spc="-200" sz="4000">
                <a:latin typeface="Times"/>
                <a:ea typeface="Times"/>
                <a:cs typeface="Times"/>
                <a:sym typeface="Times"/>
              </a:defRPr>
            </a:pPr>
            <a:r>
              <a:t>Your </a:t>
            </a:r>
          </a:p>
          <a:p>
            <a:pPr>
              <a:lnSpc>
                <a:spcPct val="80000"/>
              </a:lnSpc>
              <a:defRPr cap="all" spc="-200" sz="4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tagline</a:t>
            </a:r>
            <a:r>
              <a:rPr b="1" cap="none" i="1">
                <a:latin typeface="Times"/>
                <a:ea typeface="Times"/>
                <a:cs typeface="Times"/>
                <a:sym typeface="Times"/>
              </a:rPr>
              <a:t> </a:t>
            </a:r>
            <a:endParaRPr b="1" i="1">
              <a:latin typeface="Times"/>
              <a:ea typeface="Times"/>
              <a:cs typeface="Times"/>
              <a:sym typeface="Times"/>
            </a:endParaRPr>
          </a:p>
          <a:p>
            <a:pPr>
              <a:lnSpc>
                <a:spcPct val="80000"/>
              </a:lnSpc>
              <a:defRPr b="1" i="1" spc="-200" sz="4000">
                <a:latin typeface="Times"/>
                <a:ea typeface="Times"/>
                <a:cs typeface="Times"/>
                <a:sym typeface="Times"/>
              </a:defRPr>
            </a:pPr>
            <a:r>
              <a:t>here</a:t>
            </a:r>
          </a:p>
        </p:txBody>
      </p:sp>
      <p:sp>
        <p:nvSpPr>
          <p:cNvPr id="122" name="main benefit…"/>
          <p:cNvSpPr txBox="1"/>
          <p:nvPr/>
        </p:nvSpPr>
        <p:spPr>
          <a:xfrm>
            <a:off x="938190" y="2328353"/>
            <a:ext cx="3377520" cy="60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/>
          <a:p>
            <a:pPr>
              <a:lnSpc>
                <a:spcPct val="80000"/>
              </a:lnSpc>
              <a:defRPr cap="all" spc="839" sz="21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main benefit</a:t>
            </a:r>
          </a:p>
          <a:p>
            <a:pPr>
              <a:lnSpc>
                <a:spcPct val="80000"/>
              </a:lnSpc>
              <a:defRPr sz="2100">
                <a:solidFill>
                  <a:srgbClr val="5E5E5E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for attendance</a:t>
            </a:r>
          </a:p>
        </p:txBody>
      </p:sp>
      <p:sp>
        <p:nvSpPr>
          <p:cNvPr id="123" name="Line"/>
          <p:cNvSpPr/>
          <p:nvPr/>
        </p:nvSpPr>
        <p:spPr>
          <a:xfrm>
            <a:off x="2384323" y="7147862"/>
            <a:ext cx="2423784" cy="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" name="Event Details…"/>
          <p:cNvSpPr txBox="1"/>
          <p:nvPr/>
        </p:nvSpPr>
        <p:spPr>
          <a:xfrm>
            <a:off x="1147026" y="5202187"/>
            <a:ext cx="2959849" cy="98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35" tIns="20835" rIns="20835" bIns="20835" anchor="ctr">
            <a:spAutoFit/>
          </a:bodyPr>
          <a:lstStyle/>
          <a:p>
            <a:pPr>
              <a:lnSpc>
                <a:spcPct val="190000"/>
              </a:lnSpc>
              <a:defRPr cap="all" spc="320"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Event Details</a:t>
            </a:r>
          </a:p>
          <a:p>
            <a:pPr defTabSz="457200">
              <a:lnSpc>
                <a:spcPts val="2000"/>
              </a:lnSpc>
              <a:defRPr sz="700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it will cost</a:t>
            </a:r>
          </a:p>
          <a:p>
            <a:pPr defTabSz="457200">
              <a:lnSpc>
                <a:spcPts val="2000"/>
              </a:lnSpc>
              <a:defRPr sz="700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dolor sit amet consectetur elit, urna vehicula </a:t>
            </a:r>
          </a:p>
          <a:p>
            <a:pPr defTabSz="457200">
              <a:lnSpc>
                <a:spcPts val="2000"/>
              </a:lnSpc>
              <a:defRPr sz="700">
                <a:solidFill>
                  <a:srgbClr val="000000">
                    <a:alpha val="8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cras curae suspendisse. Justo in platea velit ac feugiat nascetur.</a:t>
            </a:r>
          </a:p>
        </p:txBody>
      </p:sp>
      <p:sp>
        <p:nvSpPr>
          <p:cNvPr id="125" name="24 November 2018…"/>
          <p:cNvSpPr txBox="1"/>
          <p:nvPr/>
        </p:nvSpPr>
        <p:spPr>
          <a:xfrm>
            <a:off x="1633059" y="4812949"/>
            <a:ext cx="1987783" cy="308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/>
          <a:p>
            <a:pPr>
              <a:defRPr cap="all" spc="360" sz="900">
                <a:latin typeface="Arial"/>
                <a:ea typeface="Arial"/>
                <a:cs typeface="Arial"/>
                <a:sym typeface="Arial"/>
              </a:defRPr>
            </a:pPr>
            <a:r>
              <a:t>24 November 20xx</a:t>
            </a:r>
          </a:p>
          <a:p>
            <a:pPr>
              <a:defRPr b="1" cap="all" i="1" spc="360" sz="900">
                <a:latin typeface="Times"/>
                <a:ea typeface="Times"/>
                <a:cs typeface="Times"/>
                <a:sym typeface="Times"/>
              </a:defRPr>
            </a:pPr>
            <a:r>
              <a:t>10 am - 2pm</a:t>
            </a:r>
          </a:p>
        </p:txBody>
      </p:sp>
      <p:sp>
        <p:nvSpPr>
          <p:cNvPr id="126" name="Rectangle"/>
          <p:cNvSpPr/>
          <p:nvPr/>
        </p:nvSpPr>
        <p:spPr>
          <a:xfrm>
            <a:off x="1634021" y="6331277"/>
            <a:ext cx="1985860" cy="300521"/>
          </a:xfrm>
          <a:prstGeom prst="rect">
            <a:avLst/>
          </a:prstGeom>
          <a:solidFill>
            <a:srgbClr val="B3C2EA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20835" tIns="20835" rIns="20835" bIns="20835" anchor="ctr"/>
          <a:lstStyle/>
          <a:p>
            <a:pPr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127" name="Call to action"/>
          <p:cNvSpPr txBox="1"/>
          <p:nvPr/>
        </p:nvSpPr>
        <p:spPr>
          <a:xfrm>
            <a:off x="1742937" y="6371799"/>
            <a:ext cx="1768023" cy="206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>
            <a:lvl1pPr>
              <a:lnSpc>
                <a:spcPct val="120000"/>
              </a:lnSpc>
              <a:defRPr cap="all" spc="360" sz="9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Call to action</a:t>
            </a:r>
          </a:p>
        </p:txBody>
      </p:sp>
      <p:sp>
        <p:nvSpPr>
          <p:cNvPr id="128" name="hosting organization/…"/>
          <p:cNvSpPr txBox="1"/>
          <p:nvPr/>
        </p:nvSpPr>
        <p:spPr>
          <a:xfrm>
            <a:off x="1403696" y="3464273"/>
            <a:ext cx="2446506" cy="34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/>
          <a:p>
            <a:pPr>
              <a:lnSpc>
                <a:spcPct val="120000"/>
              </a:lnSpc>
              <a:defRPr cap="all" spc="320" sz="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hosting organization/</a:t>
            </a:r>
          </a:p>
          <a:p>
            <a:pPr>
              <a:lnSpc>
                <a:spcPct val="120000"/>
              </a:lnSpc>
              <a:defRPr cap="all" spc="320" sz="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name of the event</a:t>
            </a:r>
          </a:p>
        </p:txBody>
      </p:sp>
      <p:sp>
        <p:nvSpPr>
          <p:cNvPr id="129" name="www.theeventwebsite.com"/>
          <p:cNvSpPr txBox="1"/>
          <p:nvPr/>
        </p:nvSpPr>
        <p:spPr>
          <a:xfrm>
            <a:off x="484878" y="7001157"/>
            <a:ext cx="2320309" cy="242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835" tIns="20835" rIns="20835" bIns="20835" anchor="ctr">
            <a:spAutoFit/>
          </a:bodyPr>
          <a:lstStyle>
            <a:lvl1pPr algn="just" defTabSz="457200">
              <a:lnSpc>
                <a:spcPts val="1700"/>
              </a:lnSpc>
              <a:spcBef>
                <a:spcPts val="2000"/>
              </a:spcBef>
              <a:defRPr b="1" i="1" spc="144" sz="9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www.theeventwebsite.com</a:t>
            </a:r>
          </a:p>
        </p:txBody>
      </p:sp>
      <p:sp>
        <p:nvSpPr>
          <p:cNvPr id="130" name="where/location"/>
          <p:cNvSpPr txBox="1"/>
          <p:nvPr/>
        </p:nvSpPr>
        <p:spPr>
          <a:xfrm>
            <a:off x="1765955" y="4245517"/>
            <a:ext cx="1721991" cy="18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0835" tIns="20835" rIns="20835" bIns="20835" anchor="ctr">
            <a:spAutoFit/>
          </a:bodyPr>
          <a:lstStyle>
            <a:lvl1pPr>
              <a:lnSpc>
                <a:spcPct val="120000"/>
              </a:lnSpc>
              <a:defRPr cap="all" spc="320" sz="800">
                <a:solidFill>
                  <a:srgbClr val="B3C2E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 where/location</a:t>
            </a:r>
          </a:p>
        </p:txBody>
      </p:sp>
      <p:sp>
        <p:nvSpPr>
          <p:cNvPr id="131" name="Rectangle"/>
          <p:cNvSpPr/>
          <p:nvPr/>
        </p:nvSpPr>
        <p:spPr>
          <a:xfrm>
            <a:off x="1541424" y="6249315"/>
            <a:ext cx="2171053" cy="4898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0835" tIns="20835" rIns="20835" bIns="20835" anchor="ctr"/>
          <a:lstStyle/>
          <a:p>
            <a:pPr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132" name="Rectangle"/>
          <p:cNvSpPr/>
          <p:nvPr/>
        </p:nvSpPr>
        <p:spPr>
          <a:xfrm>
            <a:off x="1661907" y="4116682"/>
            <a:ext cx="1930089" cy="287820"/>
          </a:xfrm>
          <a:prstGeom prst="rect">
            <a:avLst/>
          </a:prstGeom>
          <a:ln w="12700">
            <a:solidFill>
              <a:srgbClr val="B3C2EA"/>
            </a:solidFill>
            <a:miter lim="400000"/>
          </a:ln>
        </p:spPr>
        <p:txBody>
          <a:bodyPr lIns="20835" tIns="20835" rIns="20835" bIns="20835" anchor="ctr"/>
          <a:lstStyle/>
          <a:p>
            <a:pPr>
              <a:defRPr sz="16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0835" tIns="20835" rIns="20835" bIns="20835" numCol="1" spcCol="38100" rtlCol="0" anchor="ctr" upright="0">
        <a:spAutoFit/>
      </a:bodyPr>
      <a:lstStyle>
        <a:defPPr marL="0" marR="0" indent="0" algn="ctr" defTabSz="4526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0835" tIns="20835" rIns="20835" bIns="20835" numCol="1" spcCol="38100" rtlCol="0" anchor="ctr" upright="0">
        <a:spAutoFit/>
      </a:bodyPr>
      <a:lstStyle>
        <a:defPPr marL="0" marR="0" indent="0" algn="ctr" defTabSz="4526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0835" tIns="20835" rIns="20835" bIns="20835" numCol="1" spcCol="38100" rtlCol="0" anchor="ctr" upright="0">
        <a:spAutoFit/>
      </a:bodyPr>
      <a:lstStyle>
        <a:defPPr marL="0" marR="0" indent="0" algn="ctr" defTabSz="4526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0835" tIns="20835" rIns="20835" bIns="20835" numCol="1" spcCol="38100" rtlCol="0" anchor="ctr" upright="0">
        <a:spAutoFit/>
      </a:bodyPr>
      <a:lstStyle>
        <a:defPPr marL="0" marR="0" indent="0" algn="ctr" defTabSz="45260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