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53340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520898" y="4387701"/>
            <a:ext cx="4292204" cy="314672"/>
          </a:xfrm>
          <a:prstGeom prst="rect">
            <a:avLst/>
          </a:prstGeom>
        </p:spPr>
        <p:txBody>
          <a:bodyPr>
            <a:spAutoFit/>
          </a:bodyPr>
          <a:lstStyle>
            <a:lvl1pPr>
              <a:defRPr i="1" sz="1800"/>
            </a:lvl1pPr>
          </a:lstStyle>
          <a:p>
            <a:pPr/>
            <a:r>
              <a:t>–Johnny Appleseed</a:t>
            </a:r>
          </a:p>
        </p:txBody>
      </p:sp>
      <p:sp>
        <p:nvSpPr>
          <p:cNvPr id="94" name="“Type a quote here.”"/>
          <p:cNvSpPr txBox="1"/>
          <p:nvPr>
            <p:ph type="body" sz="quarter" idx="14"/>
          </p:nvPr>
        </p:nvSpPr>
        <p:spPr>
          <a:xfrm>
            <a:off x="520898" y="3433987"/>
            <a:ext cx="4292204" cy="438495"/>
          </a:xfrm>
          <a:prstGeom prst="rect">
            <a:avLst/>
          </a:prstGeom>
        </p:spPr>
        <p:txBody>
          <a:bodyPr anchor="ctr">
            <a:spAutoFit/>
          </a:bodyPr>
          <a:lstStyle>
            <a:lvl1pPr>
              <a:defRPr sz="2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778000"/>
            <a:ext cx="5334000" cy="4000500"/>
          </a:xfrm>
          <a:prstGeom prst="rect">
            <a:avLst/>
          </a:prstGeom>
        </p:spPr>
        <p:txBody>
          <a:bodyPr lIns="91439" tIns="45719" rIns="91439" bIns="45719">
            <a:noAutofit/>
          </a:bodyPr>
          <a:lstStyle/>
          <a:p>
            <a:pPr/>
          </a:p>
        </p:txBody>
      </p:sp>
      <p:sp>
        <p:nvSpPr>
          <p:cNvPr id="103"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13"/>
          </p:nvPr>
        </p:nvSpPr>
        <p:spPr>
          <a:xfrm>
            <a:off x="666750" y="2054076"/>
            <a:ext cx="4000500" cy="2422178"/>
          </a:xfrm>
          <a:prstGeom prst="rect">
            <a:avLst/>
          </a:prstGeom>
        </p:spPr>
        <p:txBody>
          <a:bodyPr lIns="91439" tIns="45719" rIns="91439" bIns="45719">
            <a:noAutofit/>
          </a:bodyPr>
          <a:lstStyle/>
          <a:p>
            <a:pPr/>
          </a:p>
        </p:txBody>
      </p:sp>
      <p:sp>
        <p:nvSpPr>
          <p:cNvPr id="21" name="Title Text"/>
          <p:cNvSpPr txBox="1"/>
          <p:nvPr>
            <p:ph type="title"/>
          </p:nvPr>
        </p:nvSpPr>
        <p:spPr>
          <a:xfrm>
            <a:off x="520898" y="4533552"/>
            <a:ext cx="4292204" cy="583407"/>
          </a:xfrm>
          <a:prstGeom prst="rect">
            <a:avLst/>
          </a:prstGeom>
        </p:spPr>
        <p:txBody>
          <a:bodyPr/>
          <a:lstStyle/>
          <a:p>
            <a:pPr/>
            <a:r>
              <a:t>Title Text</a:t>
            </a:r>
          </a:p>
        </p:txBody>
      </p:sp>
      <p:sp>
        <p:nvSpPr>
          <p:cNvPr id="22" name="Body Level One…"/>
          <p:cNvSpPr txBox="1"/>
          <p:nvPr>
            <p:ph type="body" sz="quarter" idx="1"/>
          </p:nvPr>
        </p:nvSpPr>
        <p:spPr>
          <a:xfrm>
            <a:off x="520898" y="5122167"/>
            <a:ext cx="4292204" cy="4636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520898" y="3101082"/>
            <a:ext cx="4292204" cy="1354336"/>
          </a:xfrm>
          <a:prstGeom prst="rect">
            <a:avLst/>
          </a:prstGeom>
        </p:spPr>
        <p:txBody>
          <a:bodyPr anchor="ctr"/>
          <a:lstStyle/>
          <a:p>
            <a:pPr/>
            <a:r>
              <a:t>Title Text</a:t>
            </a:r>
          </a:p>
        </p:txBody>
      </p:sp>
      <p:sp>
        <p:nvSpPr>
          <p:cNvPr id="31"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quarter" idx="13"/>
          </p:nvPr>
        </p:nvSpPr>
        <p:spPr>
          <a:xfrm>
            <a:off x="2755552" y="2038449"/>
            <a:ext cx="2187775" cy="3370214"/>
          </a:xfrm>
          <a:prstGeom prst="rect">
            <a:avLst/>
          </a:prstGeom>
        </p:spPr>
        <p:txBody>
          <a:bodyPr lIns="91439" tIns="45719" rIns="91439" bIns="45719">
            <a:noAutofit/>
          </a:bodyPr>
          <a:lstStyle/>
          <a:p>
            <a:pPr/>
          </a:p>
        </p:txBody>
      </p:sp>
      <p:sp>
        <p:nvSpPr>
          <p:cNvPr id="39" name="Title Text"/>
          <p:cNvSpPr txBox="1"/>
          <p:nvPr>
            <p:ph type="title"/>
          </p:nvPr>
        </p:nvSpPr>
        <p:spPr>
          <a:xfrm>
            <a:off x="390673" y="2038449"/>
            <a:ext cx="2187775" cy="1635622"/>
          </a:xfrm>
          <a:prstGeom prst="rect">
            <a:avLst/>
          </a:prstGeom>
        </p:spPr>
        <p:txBody>
          <a:bodyPr/>
          <a:lstStyle>
            <a:lvl1pPr>
              <a:defRPr sz="4600"/>
            </a:lvl1pPr>
          </a:lstStyle>
          <a:p>
            <a:pPr/>
            <a:r>
              <a:t>Title Text</a:t>
            </a:r>
          </a:p>
        </p:txBody>
      </p:sp>
      <p:sp>
        <p:nvSpPr>
          <p:cNvPr id="40" name="Body Level One…"/>
          <p:cNvSpPr txBox="1"/>
          <p:nvPr>
            <p:ph type="body" sz="quarter" idx="1"/>
          </p:nvPr>
        </p:nvSpPr>
        <p:spPr>
          <a:xfrm>
            <a:off x="390673" y="3715742"/>
            <a:ext cx="2187775" cy="168771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390673" y="1882179"/>
            <a:ext cx="4552654" cy="885529"/>
          </a:xfrm>
          <a:prstGeom prst="rect">
            <a:avLst/>
          </a:prstGeom>
        </p:spPr>
        <p:txBody>
          <a:bodyPr anchor="ctr"/>
          <a:lstStyle/>
          <a:p>
            <a:pPr/>
            <a:r>
              <a:t>Title Text</a:t>
            </a:r>
          </a:p>
        </p:txBody>
      </p:sp>
      <p:sp>
        <p:nvSpPr>
          <p:cNvPr id="49"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390673" y="1882179"/>
            <a:ext cx="4552654" cy="885529"/>
          </a:xfrm>
          <a:prstGeom prst="rect">
            <a:avLst/>
          </a:prstGeom>
        </p:spPr>
        <p:txBody>
          <a:bodyPr anchor="ctr"/>
          <a:lstStyle/>
          <a:p>
            <a:pPr/>
            <a:r>
              <a:t>Title Text</a:t>
            </a:r>
          </a:p>
        </p:txBody>
      </p:sp>
      <p:sp>
        <p:nvSpPr>
          <p:cNvPr id="57" name="Body Level One…"/>
          <p:cNvSpPr txBox="1"/>
          <p:nvPr>
            <p:ph type="body" sz="half" idx="1"/>
          </p:nvPr>
        </p:nvSpPr>
        <p:spPr>
          <a:xfrm>
            <a:off x="390673" y="2840632"/>
            <a:ext cx="4552654" cy="2578449"/>
          </a:xfrm>
          <a:prstGeom prst="rect">
            <a:avLst/>
          </a:prstGeom>
        </p:spPr>
        <p:txBody>
          <a:bodyPr anchor="ctr"/>
          <a:lstStyle>
            <a:lvl1pPr marL="333375" indent="-333375" algn="l">
              <a:spcBef>
                <a:spcPts val="3200"/>
              </a:spcBef>
              <a:buSzPct val="145000"/>
              <a:buChar char="•"/>
              <a:defRPr sz="2400"/>
            </a:lvl1pPr>
            <a:lvl2pPr marL="777875" indent="-333375" algn="l">
              <a:spcBef>
                <a:spcPts val="3200"/>
              </a:spcBef>
              <a:buSzPct val="145000"/>
              <a:buChar char="•"/>
              <a:defRPr sz="2400"/>
            </a:lvl2pPr>
            <a:lvl3pPr marL="1222375" indent="-333375" algn="l">
              <a:spcBef>
                <a:spcPts val="3200"/>
              </a:spcBef>
              <a:buSzPct val="145000"/>
              <a:buChar char="•"/>
              <a:defRPr sz="2400"/>
            </a:lvl3pPr>
            <a:lvl4pPr marL="1666875" indent="-333375" algn="l">
              <a:spcBef>
                <a:spcPts val="3200"/>
              </a:spcBef>
              <a:buSzPct val="145000"/>
              <a:buChar char="•"/>
              <a:defRPr sz="2400"/>
            </a:lvl4pPr>
            <a:lvl5pPr marL="2111375" indent="-333375" algn="l">
              <a:spcBef>
                <a:spcPts val="3200"/>
              </a:spcBef>
              <a:buSzPct val="145000"/>
              <a:buChar char="•"/>
              <a:defRPr sz="24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2755552" y="2840632"/>
            <a:ext cx="2187775" cy="2578449"/>
          </a:xfrm>
          <a:prstGeom prst="rect">
            <a:avLst/>
          </a:prstGeom>
        </p:spPr>
        <p:txBody>
          <a:bodyPr lIns="91439" tIns="45719" rIns="91439" bIns="45719">
            <a:noAutofit/>
          </a:bodyPr>
          <a:lstStyle/>
          <a:p>
            <a:pPr/>
          </a:p>
        </p:txBody>
      </p:sp>
      <p:sp>
        <p:nvSpPr>
          <p:cNvPr id="66" name="Title Text"/>
          <p:cNvSpPr txBox="1"/>
          <p:nvPr>
            <p:ph type="title"/>
          </p:nvPr>
        </p:nvSpPr>
        <p:spPr>
          <a:xfrm>
            <a:off x="390673" y="1882179"/>
            <a:ext cx="4552654" cy="885529"/>
          </a:xfrm>
          <a:prstGeom prst="rect">
            <a:avLst/>
          </a:prstGeom>
        </p:spPr>
        <p:txBody>
          <a:bodyPr anchor="ctr"/>
          <a:lstStyle/>
          <a:p>
            <a:pPr/>
            <a:r>
              <a:t>Title Text</a:t>
            </a:r>
          </a:p>
        </p:txBody>
      </p:sp>
      <p:sp>
        <p:nvSpPr>
          <p:cNvPr id="67" name="Body Level One…"/>
          <p:cNvSpPr txBox="1"/>
          <p:nvPr>
            <p:ph type="body" sz="quarter" idx="1"/>
          </p:nvPr>
        </p:nvSpPr>
        <p:spPr>
          <a:xfrm>
            <a:off x="390673" y="2840632"/>
            <a:ext cx="2187775" cy="2578449"/>
          </a:xfrm>
          <a:prstGeom prst="rect">
            <a:avLst/>
          </a:prstGeom>
        </p:spPr>
        <p:txBody>
          <a:bodyPr anchor="ctr"/>
          <a:lstStyle>
            <a:lvl1pPr marL="244928" indent="-244928" algn="l">
              <a:spcBef>
                <a:spcPts val="2400"/>
              </a:spcBef>
              <a:buSzPct val="145000"/>
              <a:buChar char="•"/>
              <a:defRPr sz="2000"/>
            </a:lvl1pPr>
            <a:lvl2pPr marL="587828" indent="-244928" algn="l">
              <a:spcBef>
                <a:spcPts val="2400"/>
              </a:spcBef>
              <a:buSzPct val="145000"/>
              <a:buChar char="•"/>
              <a:defRPr sz="2000"/>
            </a:lvl2pPr>
            <a:lvl3pPr marL="930728" indent="-244928" algn="l">
              <a:spcBef>
                <a:spcPts val="2400"/>
              </a:spcBef>
              <a:buSzPct val="145000"/>
              <a:buChar char="•"/>
              <a:defRPr sz="2000"/>
            </a:lvl3pPr>
            <a:lvl4pPr marL="1273628" indent="-244928" algn="l">
              <a:spcBef>
                <a:spcPts val="2400"/>
              </a:spcBef>
              <a:buSzPct val="145000"/>
              <a:buChar char="•"/>
              <a:defRPr sz="2000"/>
            </a:lvl4pPr>
            <a:lvl5pPr marL="1616528" indent="-244928" algn="l">
              <a:spcBef>
                <a:spcPts val="2400"/>
              </a:spcBef>
              <a:buSzPct val="145000"/>
              <a:buChar char="•"/>
              <a:defRPr sz="20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2553690" y="5590976"/>
            <a:ext cx="223842" cy="219473"/>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half" idx="1"/>
          </p:nvPr>
        </p:nvSpPr>
        <p:spPr>
          <a:xfrm>
            <a:off x="390673" y="2298898"/>
            <a:ext cx="4552654" cy="2958704"/>
          </a:xfrm>
          <a:prstGeom prst="rect">
            <a:avLst/>
          </a:prstGeom>
        </p:spPr>
        <p:txBody>
          <a:bodyPr anchor="ctr"/>
          <a:lstStyle>
            <a:lvl1pPr marL="333375" indent="-333375" algn="l">
              <a:spcBef>
                <a:spcPts val="3200"/>
              </a:spcBef>
              <a:buSzPct val="145000"/>
              <a:buChar char="•"/>
              <a:defRPr sz="2400"/>
            </a:lvl1pPr>
            <a:lvl2pPr marL="777875" indent="-333375" algn="l">
              <a:spcBef>
                <a:spcPts val="3200"/>
              </a:spcBef>
              <a:buSzPct val="145000"/>
              <a:buChar char="•"/>
              <a:defRPr sz="2400"/>
            </a:lvl2pPr>
            <a:lvl3pPr marL="1222375" indent="-333375" algn="l">
              <a:spcBef>
                <a:spcPts val="3200"/>
              </a:spcBef>
              <a:buSzPct val="145000"/>
              <a:buChar char="•"/>
              <a:defRPr sz="2400"/>
            </a:lvl3pPr>
            <a:lvl4pPr marL="1666875" indent="-333375" algn="l">
              <a:spcBef>
                <a:spcPts val="3200"/>
              </a:spcBef>
              <a:buSzPct val="145000"/>
              <a:buChar char="•"/>
              <a:defRPr sz="2400"/>
            </a:lvl4pPr>
            <a:lvl5pPr marL="2111375" indent="-333375" algn="l">
              <a:spcBef>
                <a:spcPts val="3200"/>
              </a:spcBef>
              <a:buSzPct val="145000"/>
              <a:buChar char="•"/>
              <a:defRPr sz="24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2755552" y="3866802"/>
            <a:ext cx="2187775" cy="1547070"/>
          </a:xfrm>
          <a:prstGeom prst="rect">
            <a:avLst/>
          </a:prstGeom>
        </p:spPr>
        <p:txBody>
          <a:bodyPr lIns="91439" tIns="45719" rIns="91439" bIns="45719">
            <a:noAutofit/>
          </a:bodyPr>
          <a:lstStyle/>
          <a:p>
            <a:pPr/>
          </a:p>
        </p:txBody>
      </p:sp>
      <p:sp>
        <p:nvSpPr>
          <p:cNvPr id="84" name="Image"/>
          <p:cNvSpPr/>
          <p:nvPr>
            <p:ph type="pic" sz="quarter" idx="14"/>
          </p:nvPr>
        </p:nvSpPr>
        <p:spPr>
          <a:xfrm>
            <a:off x="2755552" y="2142628"/>
            <a:ext cx="2187775" cy="1547070"/>
          </a:xfrm>
          <a:prstGeom prst="rect">
            <a:avLst/>
          </a:prstGeom>
        </p:spPr>
        <p:txBody>
          <a:bodyPr lIns="91439" tIns="45719" rIns="91439" bIns="45719">
            <a:noAutofit/>
          </a:bodyPr>
          <a:lstStyle/>
          <a:p>
            <a:pPr/>
          </a:p>
        </p:txBody>
      </p:sp>
      <p:sp>
        <p:nvSpPr>
          <p:cNvPr id="85" name="Image"/>
          <p:cNvSpPr/>
          <p:nvPr>
            <p:ph type="pic" sz="quarter" idx="15"/>
          </p:nvPr>
        </p:nvSpPr>
        <p:spPr>
          <a:xfrm>
            <a:off x="390673" y="2142628"/>
            <a:ext cx="2187775" cy="3271244"/>
          </a:xfrm>
          <a:prstGeom prst="rect">
            <a:avLst/>
          </a:prstGeom>
        </p:spPr>
        <p:txBody>
          <a:bodyPr lIns="91439" tIns="45719" rIns="91439" bIns="45719">
            <a:noAutofit/>
          </a:bodyPr>
          <a:lstStyle/>
          <a:p>
            <a:pPr/>
          </a:p>
        </p:txBody>
      </p:sp>
      <p:sp>
        <p:nvSpPr>
          <p:cNvPr id="86" name="Slide Number"/>
          <p:cNvSpPr txBox="1"/>
          <p:nvPr>
            <p:ph type="sldNum" sz="quarter" idx="2"/>
          </p:nvPr>
        </p:nvSpPr>
        <p:spPr>
          <a:prstGeom prst="rect">
            <a:avLst/>
          </a:prstGeom>
        </p:spPr>
        <p:txBody>
          <a:bodyPr/>
          <a:lstStyle>
            <a:lvl1pPr>
              <a:defRPr>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20898" y="2449958"/>
            <a:ext cx="4292204" cy="1354337"/>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b">
            <a:normAutofit fontScale="100000" lnSpcReduction="0"/>
          </a:bodyPr>
          <a:lstStyle/>
          <a:p>
            <a:pPr/>
            <a:r>
              <a:t>Title Text</a:t>
            </a:r>
          </a:p>
        </p:txBody>
      </p:sp>
      <p:sp>
        <p:nvSpPr>
          <p:cNvPr id="3" name="Body Level One…"/>
          <p:cNvSpPr txBox="1"/>
          <p:nvPr>
            <p:ph type="body" idx="1"/>
          </p:nvPr>
        </p:nvSpPr>
        <p:spPr>
          <a:xfrm>
            <a:off x="520898" y="3845966"/>
            <a:ext cx="4292204" cy="463601"/>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553690" y="5590976"/>
            <a:ext cx="223842" cy="227752"/>
          </a:xfrm>
          <a:prstGeom prst="rect">
            <a:avLst/>
          </a:prstGeom>
          <a:ln w="3175">
            <a:miter lim="400000"/>
          </a:ln>
        </p:spPr>
        <p:txBody>
          <a:bodyPr wrap="none" lIns="20835" tIns="20835" rIns="20835" bIns="20835">
            <a:spAutoFit/>
          </a:bodyPr>
          <a:lstStyle>
            <a:lvl1pPr>
              <a:defRPr b="0" sz="1200">
                <a:latin typeface="Helvetica Neue Thin"/>
                <a:ea typeface="Helvetica Neue Thin"/>
                <a:cs typeface="Helvetica Neue Thin"/>
                <a:sym typeface="Helvetica Neue Thi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1pPr>
      <a:lvl2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2pPr>
      <a:lvl3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3pPr>
      <a:lvl4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4pPr>
      <a:lvl5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5pPr>
      <a:lvl6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6pPr>
      <a:lvl7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7pPr>
      <a:lvl8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8pPr>
      <a:lvl9pPr marL="0" marR="0" indent="0" algn="ctr" defTabSz="452602"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Neue Medium"/>
        </a:defRPr>
      </a:lvl9pPr>
    </p:titleStyle>
    <p:bodyStyle>
      <a:lvl1pPr marL="0" marR="0" indent="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1pPr>
      <a:lvl2pPr marL="0" marR="0" indent="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2pPr>
      <a:lvl3pPr marL="0" marR="0" indent="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3pPr>
      <a:lvl4pPr marL="0" marR="0" indent="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4pPr>
      <a:lvl5pPr marL="0" marR="0" indent="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5pPr>
      <a:lvl6pPr marL="0" marR="0" indent="35560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6pPr>
      <a:lvl7pPr marL="0" marR="0" indent="71120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7pPr>
      <a:lvl8pPr marL="0" marR="0" indent="106680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8pPr>
      <a:lvl9pPr marL="0" marR="0" indent="1422400" algn="ctr" defTabSz="452602" rtl="0" latinLnBrk="0">
        <a:lnSpc>
          <a:spcPct val="100000"/>
        </a:lnSpc>
        <a:spcBef>
          <a:spcPts val="0"/>
        </a:spcBef>
        <a:spcAft>
          <a:spcPts val="0"/>
        </a:spcAft>
        <a:buClrTx/>
        <a:buSzTx/>
        <a:buFontTx/>
        <a:buNone/>
        <a:tabLst/>
        <a:defRPr b="0" baseline="0" cap="none" i="0" spc="0" strike="noStrike" sz="2800" u="none">
          <a:ln>
            <a:noFill/>
          </a:ln>
          <a:solidFill>
            <a:srgbClr val="000000"/>
          </a:solidFill>
          <a:uFillTx/>
          <a:latin typeface="Helvetica Neue"/>
          <a:ea typeface="Helvetica Neue"/>
          <a:cs typeface="Helvetica Neue"/>
          <a:sym typeface="Helvetica Neue"/>
        </a:defRPr>
      </a:lvl9pPr>
    </p:bodyStyle>
    <p:otherStyle>
      <a:lvl1pPr marL="0" marR="0" indent="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1pPr>
      <a:lvl2pPr marL="0" marR="0" indent="2286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2pPr>
      <a:lvl3pPr marL="0" marR="0" indent="4572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3pPr>
      <a:lvl4pPr marL="0" marR="0" indent="6858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4pPr>
      <a:lvl5pPr marL="0" marR="0" indent="9144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5pPr>
      <a:lvl6pPr marL="0" marR="0" indent="11430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6pPr>
      <a:lvl7pPr marL="0" marR="0" indent="13716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7pPr>
      <a:lvl8pPr marL="0" marR="0" indent="16002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8pPr>
      <a:lvl9pPr marL="0" marR="0" indent="1828800" algn="ctr" defTabSz="452602"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Helvetica Neue Thin"/>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Rectangle"/>
          <p:cNvSpPr/>
          <p:nvPr/>
        </p:nvSpPr>
        <p:spPr>
          <a:xfrm>
            <a:off x="-1" y="2747058"/>
            <a:ext cx="5334001" cy="3929084"/>
          </a:xfrm>
          <a:prstGeom prst="rect">
            <a:avLst/>
          </a:prstGeom>
          <a:gradFill>
            <a:gsLst>
              <a:gs pos="0">
                <a:schemeClr val="accent1">
                  <a:lumOff val="16847"/>
                </a:schemeClr>
              </a:gs>
              <a:gs pos="57339">
                <a:schemeClr val="accent1">
                  <a:lumOff val="-13575"/>
                </a:schemeClr>
              </a:gs>
              <a:gs pos="100000">
                <a:srgbClr val="695FE2"/>
              </a:gs>
            </a:gsLst>
            <a:path>
              <a:fillToRect l="16046" t="-45428" r="83953" b="145428"/>
            </a:path>
          </a:gra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pic>
        <p:nvPicPr>
          <p:cNvPr id="120" name="pablo-heimplatz-243307-unsplash.jpg" descr="pablo-heimplatz-243307-unsplash.jpg"/>
          <p:cNvPicPr>
            <a:picLocks noChangeAspect="1"/>
          </p:cNvPicPr>
          <p:nvPr/>
        </p:nvPicPr>
        <p:blipFill>
          <a:blip r:embed="rId2">
            <a:extLst/>
          </a:blip>
          <a:srcRect l="18135" t="0" r="0" b="0"/>
          <a:stretch>
            <a:fillRect/>
          </a:stretch>
        </p:blipFill>
        <p:spPr>
          <a:xfrm>
            <a:off x="2447737" y="-355152"/>
            <a:ext cx="4357265" cy="35522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5322" y="0"/>
                </a:lnTo>
                <a:lnTo>
                  <a:pt x="0" y="11484"/>
                </a:lnTo>
                <a:lnTo>
                  <a:pt x="14509" y="21600"/>
                </a:lnTo>
                <a:lnTo>
                  <a:pt x="18080" y="21600"/>
                </a:lnTo>
                <a:lnTo>
                  <a:pt x="21599" y="14006"/>
                </a:lnTo>
                <a:lnTo>
                  <a:pt x="21600" y="0"/>
                </a:lnTo>
                <a:close/>
              </a:path>
            </a:pathLst>
          </a:custGeom>
          <a:ln w="3175">
            <a:miter lim="400000"/>
          </a:ln>
        </p:spPr>
      </p:pic>
      <p:sp>
        <p:nvSpPr>
          <p:cNvPr id="121" name="Rectangle"/>
          <p:cNvSpPr/>
          <p:nvPr/>
        </p:nvSpPr>
        <p:spPr>
          <a:xfrm>
            <a:off x="3300823" y="292463"/>
            <a:ext cx="1896255" cy="300520"/>
          </a:xfrm>
          <a:prstGeom prst="rect">
            <a:avLst/>
          </a:prstGeom>
          <a:solidFill>
            <a:srgbClr val="000000"/>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22" name="name…"/>
          <p:cNvSpPr txBox="1"/>
          <p:nvPr/>
        </p:nvSpPr>
        <p:spPr>
          <a:xfrm>
            <a:off x="292287" y="978444"/>
            <a:ext cx="2511403" cy="1514873"/>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p>
            <a:pPr algn="l">
              <a:lnSpc>
                <a:spcPct val="80000"/>
              </a:lnSpc>
              <a:defRPr b="0" cap="all" spc="863" sz="3600">
                <a:latin typeface="Arial Black"/>
                <a:ea typeface="Arial Black"/>
                <a:cs typeface="Arial Black"/>
                <a:sym typeface="Arial Black"/>
              </a:defRPr>
            </a:pPr>
            <a:r>
              <a:t>name </a:t>
            </a:r>
          </a:p>
          <a:p>
            <a:pPr algn="l">
              <a:lnSpc>
                <a:spcPct val="80000"/>
              </a:lnSpc>
              <a:spcBef>
                <a:spcPts val="500"/>
              </a:spcBef>
              <a:defRPr b="0" sz="2000">
                <a:latin typeface="Times Bold Italic"/>
                <a:ea typeface="Times Bold Italic"/>
                <a:cs typeface="Times Bold Italic"/>
                <a:sym typeface="Times Bold Italic"/>
              </a:defRPr>
            </a:pPr>
            <a:r>
              <a:t>of the </a:t>
            </a:r>
          </a:p>
          <a:p>
            <a:pPr algn="l">
              <a:lnSpc>
                <a:spcPct val="80000"/>
              </a:lnSpc>
              <a:defRPr b="0" cap="all" spc="863" sz="3600">
                <a:latin typeface="Arial Black"/>
                <a:ea typeface="Arial Black"/>
                <a:cs typeface="Arial Black"/>
                <a:sym typeface="Arial Black"/>
              </a:defRPr>
            </a:pPr>
            <a:r>
              <a:t>event</a:t>
            </a:r>
          </a:p>
        </p:txBody>
      </p:sp>
      <p:sp>
        <p:nvSpPr>
          <p:cNvPr id="123" name="company.com"/>
          <p:cNvSpPr txBox="1"/>
          <p:nvPr/>
        </p:nvSpPr>
        <p:spPr>
          <a:xfrm>
            <a:off x="294581" y="557908"/>
            <a:ext cx="898911" cy="177218"/>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defRPr sz="1000">
                <a:latin typeface="Arial"/>
                <a:ea typeface="Arial"/>
                <a:cs typeface="Arial"/>
                <a:sym typeface="Arial"/>
              </a:defRPr>
            </a:lvl1pPr>
          </a:lstStyle>
          <a:p>
            <a:pPr/>
            <a:r>
              <a:t>company.com</a:t>
            </a:r>
          </a:p>
        </p:txBody>
      </p:sp>
      <p:sp>
        <p:nvSpPr>
          <p:cNvPr id="124" name="www.websitename.com"/>
          <p:cNvSpPr txBox="1"/>
          <p:nvPr/>
        </p:nvSpPr>
        <p:spPr>
          <a:xfrm>
            <a:off x="3460782" y="877604"/>
            <a:ext cx="1475309" cy="177219"/>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defRPr sz="1000">
                <a:latin typeface="Arial"/>
                <a:ea typeface="Arial"/>
                <a:cs typeface="Arial"/>
                <a:sym typeface="Arial"/>
              </a:defRPr>
            </a:lvl1pPr>
          </a:lstStyle>
          <a:p>
            <a:pPr/>
            <a:r>
              <a:t>www.websitename.com</a:t>
            </a:r>
          </a:p>
        </p:txBody>
      </p:sp>
      <p:sp>
        <p:nvSpPr>
          <p:cNvPr id="125" name="Rectangle"/>
          <p:cNvSpPr/>
          <p:nvPr/>
        </p:nvSpPr>
        <p:spPr>
          <a:xfrm flipH="1" rot="7152005">
            <a:off x="2784176" y="326168"/>
            <a:ext cx="485654"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26" name="Rectangle"/>
          <p:cNvSpPr/>
          <p:nvPr/>
        </p:nvSpPr>
        <p:spPr>
          <a:xfrm flipH="1" rot="7152005">
            <a:off x="2580976" y="561118"/>
            <a:ext cx="485654"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27" name="when, where…"/>
          <p:cNvSpPr txBox="1"/>
          <p:nvPr/>
        </p:nvSpPr>
        <p:spPr>
          <a:xfrm>
            <a:off x="348808" y="3037057"/>
            <a:ext cx="4512746" cy="1435515"/>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p>
            <a:pPr algn="just" defTabSz="457200">
              <a:lnSpc>
                <a:spcPts val="1700"/>
              </a:lnSpc>
              <a:spcBef>
                <a:spcPts val="2000"/>
              </a:spcBef>
              <a:defRPr b="0" cap="all" spc="144" sz="960">
                <a:solidFill>
                  <a:srgbClr val="FFFFFF"/>
                </a:solidFill>
                <a:latin typeface="Arial"/>
                <a:ea typeface="Arial"/>
                <a:cs typeface="Arial"/>
                <a:sym typeface="Arial"/>
              </a:defRPr>
            </a:pPr>
            <a:r>
              <a:t>when, where</a:t>
            </a:r>
          </a:p>
          <a:p>
            <a:pPr algn="just" defTabSz="457200">
              <a:lnSpc>
                <a:spcPts val="1600"/>
              </a:lnSpc>
              <a:spcBef>
                <a:spcPts val="2000"/>
              </a:spcBef>
              <a:defRPr b="0" cap="all" spc="129" sz="860">
                <a:solidFill>
                  <a:srgbClr val="FFFFFF"/>
                </a:solidFill>
                <a:latin typeface="Arial Black"/>
                <a:ea typeface="Arial Black"/>
                <a:cs typeface="Arial Black"/>
                <a:sym typeface="Arial Black"/>
              </a:defRPr>
            </a:pPr>
            <a:r>
              <a:t>ADDITIONAL EVENT DETAILS </a:t>
            </a:r>
          </a:p>
          <a:p>
            <a:pPr algn="just" defTabSz="457200">
              <a:lnSpc>
                <a:spcPts val="2800"/>
              </a:lnSpc>
              <a:spcBef>
                <a:spcPts val="2000"/>
              </a:spcBef>
              <a:defRPr sz="760">
                <a:solidFill>
                  <a:srgbClr val="FFFFFF"/>
                </a:solidFill>
                <a:latin typeface="Arial"/>
                <a:ea typeface="Arial"/>
                <a:cs typeface="Arial"/>
                <a:sym typeface="Arial"/>
              </a:defRPr>
            </a:pPr>
            <a:r>
              <a:t>Lorem ipsum dolor sit amet consectetur adipiscing elit, urna vehicula cras curae suspendisse. Justo in platea velit ac feugiat nascetur non, leo ligula dis viverra etiam curae mattis, odio tellus eros enim ad fringil luctus cum dignissim bibendum magnis praesent, pulvinar arcu class aenea.</a:t>
            </a:r>
          </a:p>
        </p:txBody>
      </p:sp>
      <p:pic>
        <p:nvPicPr>
          <p:cNvPr id="128" name="Screenshot 2018-07-31 13.16.44.png" descr="Screenshot 2018-07-31 13.16.44.png"/>
          <p:cNvPicPr>
            <a:picLocks noChangeAspect="1"/>
          </p:cNvPicPr>
          <p:nvPr/>
        </p:nvPicPr>
        <p:blipFill>
          <a:blip r:embed="rId3">
            <a:extLst/>
          </a:blip>
          <a:stretch>
            <a:fillRect/>
          </a:stretch>
        </p:blipFill>
        <p:spPr>
          <a:xfrm>
            <a:off x="291752" y="132403"/>
            <a:ext cx="473130" cy="444045"/>
          </a:xfrm>
          <a:prstGeom prst="rect">
            <a:avLst/>
          </a:prstGeom>
          <a:ln w="3175">
            <a:miter lim="400000"/>
          </a:ln>
        </p:spPr>
      </p:pic>
      <p:pic>
        <p:nvPicPr>
          <p:cNvPr id="129" name="tickets.png" descr="tickets.png"/>
          <p:cNvPicPr>
            <a:picLocks noChangeAspect="1"/>
          </p:cNvPicPr>
          <p:nvPr/>
        </p:nvPicPr>
        <p:blipFill>
          <a:blip r:embed="rId4">
            <a:extLst/>
          </a:blip>
          <a:stretch>
            <a:fillRect/>
          </a:stretch>
        </p:blipFill>
        <p:spPr>
          <a:xfrm>
            <a:off x="1631624" y="4752607"/>
            <a:ext cx="412547" cy="412547"/>
          </a:xfrm>
          <a:prstGeom prst="rect">
            <a:avLst/>
          </a:prstGeom>
          <a:ln w="3175">
            <a:miter lim="400000"/>
          </a:ln>
        </p:spPr>
      </p:pic>
      <p:pic>
        <p:nvPicPr>
          <p:cNvPr id="130" name="tag.png" descr="tag.png"/>
          <p:cNvPicPr>
            <a:picLocks noChangeAspect="1"/>
          </p:cNvPicPr>
          <p:nvPr/>
        </p:nvPicPr>
        <p:blipFill>
          <a:blip r:embed="rId5">
            <a:extLst/>
          </a:blip>
          <a:stretch>
            <a:fillRect/>
          </a:stretch>
        </p:blipFill>
        <p:spPr>
          <a:xfrm>
            <a:off x="3125529" y="4759426"/>
            <a:ext cx="412548" cy="412548"/>
          </a:xfrm>
          <a:prstGeom prst="rect">
            <a:avLst/>
          </a:prstGeom>
          <a:ln w="3175">
            <a:miter lim="400000"/>
          </a:ln>
        </p:spPr>
      </p:pic>
      <p:sp>
        <p:nvSpPr>
          <p:cNvPr id="131" name="Rectangle"/>
          <p:cNvSpPr/>
          <p:nvPr/>
        </p:nvSpPr>
        <p:spPr>
          <a:xfrm flipH="1" rot="12557395">
            <a:off x="3704510" y="2476874"/>
            <a:ext cx="485654"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2" name="Rectangle"/>
          <p:cNvSpPr/>
          <p:nvPr/>
        </p:nvSpPr>
        <p:spPr>
          <a:xfrm flipH="1" rot="12557395">
            <a:off x="4007666" y="2665906"/>
            <a:ext cx="323445" cy="40200"/>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3" name="Rectangle"/>
          <p:cNvSpPr/>
          <p:nvPr/>
        </p:nvSpPr>
        <p:spPr>
          <a:xfrm flipH="1" rot="12557395">
            <a:off x="4809410" y="5899524"/>
            <a:ext cx="485654" cy="37392"/>
          </a:xfrm>
          <a:prstGeom prst="rect">
            <a:avLst/>
          </a:prstGeom>
          <a:solidFill>
            <a:srgbClr val="FFFFFF"/>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4" name="Rectangle"/>
          <p:cNvSpPr/>
          <p:nvPr/>
        </p:nvSpPr>
        <p:spPr>
          <a:xfrm flipH="1" rot="12557395">
            <a:off x="5112566" y="6088556"/>
            <a:ext cx="323446" cy="40200"/>
          </a:xfrm>
          <a:prstGeom prst="rect">
            <a:avLst/>
          </a:prstGeom>
          <a:solidFill>
            <a:srgbClr val="FFFFFF"/>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5" name="Rectangle"/>
          <p:cNvSpPr/>
          <p:nvPr/>
        </p:nvSpPr>
        <p:spPr>
          <a:xfrm flipH="1" rot="7152005">
            <a:off x="-66974" y="3501168"/>
            <a:ext cx="485654"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6" name="Rectangle"/>
          <p:cNvSpPr/>
          <p:nvPr/>
        </p:nvSpPr>
        <p:spPr>
          <a:xfrm flipH="1" rot="7152005">
            <a:off x="-270174" y="3736118"/>
            <a:ext cx="485654"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37" name="HOW TO PURCHASE TICKETS / REGISTER HERE:"/>
          <p:cNvSpPr txBox="1"/>
          <p:nvPr/>
        </p:nvSpPr>
        <p:spPr>
          <a:xfrm>
            <a:off x="361508" y="6003624"/>
            <a:ext cx="4512746" cy="194073"/>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600"/>
              </a:lnSpc>
              <a:spcBef>
                <a:spcPts val="2000"/>
              </a:spcBef>
              <a:defRPr b="0" cap="all" spc="129" sz="860">
                <a:solidFill>
                  <a:srgbClr val="FFFFFF"/>
                </a:solidFill>
                <a:latin typeface="Arial Black"/>
                <a:ea typeface="Arial Black"/>
                <a:cs typeface="Arial Black"/>
                <a:sym typeface="Arial Black"/>
              </a:defRPr>
            </a:lvl1pPr>
          </a:lstStyle>
          <a:p>
            <a:pPr/>
            <a:r>
              <a:t>HOW TO PURCHASE TICKETS / REGISTER HERE:</a:t>
            </a:r>
          </a:p>
        </p:txBody>
      </p:sp>
      <p:pic>
        <p:nvPicPr>
          <p:cNvPr id="138" name="call-answer.png" descr="call-answer.png"/>
          <p:cNvPicPr>
            <a:picLocks noChangeAspect="1"/>
          </p:cNvPicPr>
          <p:nvPr/>
        </p:nvPicPr>
        <p:blipFill>
          <a:blip r:embed="rId6">
            <a:extLst/>
          </a:blip>
          <a:stretch>
            <a:fillRect/>
          </a:stretch>
        </p:blipFill>
        <p:spPr>
          <a:xfrm>
            <a:off x="3309706" y="7169975"/>
            <a:ext cx="113143" cy="113144"/>
          </a:xfrm>
          <a:prstGeom prst="rect">
            <a:avLst/>
          </a:prstGeom>
          <a:ln w="3175">
            <a:miter lim="400000"/>
          </a:ln>
        </p:spPr>
      </p:pic>
      <p:pic>
        <p:nvPicPr>
          <p:cNvPr id="139" name="maps-and-flags.png" descr="maps-and-flags.png"/>
          <p:cNvPicPr>
            <a:picLocks noChangeAspect="1"/>
          </p:cNvPicPr>
          <p:nvPr/>
        </p:nvPicPr>
        <p:blipFill>
          <a:blip r:embed="rId7">
            <a:extLst/>
          </a:blip>
          <a:stretch>
            <a:fillRect/>
          </a:stretch>
        </p:blipFill>
        <p:spPr>
          <a:xfrm>
            <a:off x="3309706" y="6929882"/>
            <a:ext cx="113143" cy="113144"/>
          </a:xfrm>
          <a:prstGeom prst="rect">
            <a:avLst/>
          </a:prstGeom>
          <a:ln w="3175">
            <a:miter lim="400000"/>
          </a:ln>
        </p:spPr>
      </p:pic>
      <p:pic>
        <p:nvPicPr>
          <p:cNvPr id="140" name="message-closed-envelope.png" descr="message-closed-envelope.png"/>
          <p:cNvPicPr>
            <a:picLocks noChangeAspect="1"/>
          </p:cNvPicPr>
          <p:nvPr/>
        </p:nvPicPr>
        <p:blipFill>
          <a:blip r:embed="rId8">
            <a:extLst/>
          </a:blip>
          <a:stretch>
            <a:fillRect/>
          </a:stretch>
        </p:blipFill>
        <p:spPr>
          <a:xfrm>
            <a:off x="687465" y="7169975"/>
            <a:ext cx="113143" cy="113144"/>
          </a:xfrm>
          <a:prstGeom prst="rect">
            <a:avLst/>
          </a:prstGeom>
          <a:ln w="3175">
            <a:miter lim="400000"/>
          </a:ln>
        </p:spPr>
      </p:pic>
      <p:pic>
        <p:nvPicPr>
          <p:cNvPr id="141" name="earth.png" descr="earth.png"/>
          <p:cNvPicPr>
            <a:picLocks noChangeAspect="1"/>
          </p:cNvPicPr>
          <p:nvPr/>
        </p:nvPicPr>
        <p:blipFill>
          <a:blip r:embed="rId9">
            <a:extLst/>
          </a:blip>
          <a:stretch>
            <a:fillRect/>
          </a:stretch>
        </p:blipFill>
        <p:spPr>
          <a:xfrm>
            <a:off x="687465" y="6929882"/>
            <a:ext cx="113143" cy="113144"/>
          </a:xfrm>
          <a:prstGeom prst="rect">
            <a:avLst/>
          </a:prstGeom>
          <a:ln w="3175">
            <a:miter lim="400000"/>
          </a:ln>
        </p:spPr>
      </p:pic>
      <p:sp>
        <p:nvSpPr>
          <p:cNvPr id="142" name="www.theeventwebsite.com"/>
          <p:cNvSpPr txBox="1"/>
          <p:nvPr/>
        </p:nvSpPr>
        <p:spPr>
          <a:xfrm>
            <a:off x="920308" y="6921866"/>
            <a:ext cx="1400576" cy="127831"/>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300"/>
              </a:lnSpc>
              <a:spcBef>
                <a:spcPts val="2000"/>
              </a:spcBef>
              <a:defRPr b="0" spc="99" sz="660">
                <a:latin typeface="Arial"/>
                <a:ea typeface="Arial"/>
                <a:cs typeface="Arial"/>
                <a:sym typeface="Arial"/>
              </a:defRPr>
            </a:lvl1pPr>
          </a:lstStyle>
          <a:p>
            <a:pPr/>
            <a:r>
              <a:t>www.theeventwebsite.com</a:t>
            </a:r>
          </a:p>
        </p:txBody>
      </p:sp>
      <p:sp>
        <p:nvSpPr>
          <p:cNvPr id="143" name="www.theeventwebsite.com"/>
          <p:cNvSpPr txBox="1"/>
          <p:nvPr/>
        </p:nvSpPr>
        <p:spPr>
          <a:xfrm>
            <a:off x="3377758" y="352036"/>
            <a:ext cx="4512746" cy="181373"/>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700"/>
              </a:lnSpc>
              <a:spcBef>
                <a:spcPts val="2000"/>
              </a:spcBef>
              <a:defRPr b="0" spc="144" sz="960">
                <a:solidFill>
                  <a:srgbClr val="FFFFFF"/>
                </a:solidFill>
                <a:latin typeface="Times Bold Italic"/>
                <a:ea typeface="Times Bold Italic"/>
                <a:cs typeface="Times Bold Italic"/>
                <a:sym typeface="Times Bold Italic"/>
              </a:defRPr>
            </a:lvl1pPr>
          </a:lstStyle>
          <a:p>
            <a:pPr/>
            <a:r>
              <a:t>www.theeventwebsite.com</a:t>
            </a:r>
          </a:p>
        </p:txBody>
      </p:sp>
      <p:sp>
        <p:nvSpPr>
          <p:cNvPr id="144" name="info@theeventwebsite.com"/>
          <p:cNvSpPr txBox="1"/>
          <p:nvPr/>
        </p:nvSpPr>
        <p:spPr>
          <a:xfrm>
            <a:off x="920308" y="7162632"/>
            <a:ext cx="1400576" cy="127830"/>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300"/>
              </a:lnSpc>
              <a:spcBef>
                <a:spcPts val="2000"/>
              </a:spcBef>
              <a:defRPr b="0" spc="99" sz="660">
                <a:latin typeface="Arial"/>
                <a:ea typeface="Arial"/>
                <a:cs typeface="Arial"/>
                <a:sym typeface="Arial"/>
              </a:defRPr>
            </a:lvl1pPr>
          </a:lstStyle>
          <a:p>
            <a:pPr/>
            <a:r>
              <a:t>info@theeventwebsite.com</a:t>
            </a:r>
          </a:p>
        </p:txBody>
      </p:sp>
      <p:sp>
        <p:nvSpPr>
          <p:cNvPr id="145" name="Location, Country"/>
          <p:cNvSpPr txBox="1"/>
          <p:nvPr/>
        </p:nvSpPr>
        <p:spPr>
          <a:xfrm>
            <a:off x="3510848" y="6921866"/>
            <a:ext cx="1400577" cy="127831"/>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300"/>
              </a:lnSpc>
              <a:spcBef>
                <a:spcPts val="2000"/>
              </a:spcBef>
              <a:defRPr b="0" spc="99" sz="660">
                <a:latin typeface="Arial"/>
                <a:ea typeface="Arial"/>
                <a:cs typeface="Arial"/>
                <a:sym typeface="Arial"/>
              </a:defRPr>
            </a:lvl1pPr>
          </a:lstStyle>
          <a:p>
            <a:pPr/>
            <a:r>
              <a:t>Location, Country</a:t>
            </a:r>
          </a:p>
        </p:txBody>
      </p:sp>
      <p:sp>
        <p:nvSpPr>
          <p:cNvPr id="146" name="+12 3456 789"/>
          <p:cNvSpPr txBox="1"/>
          <p:nvPr/>
        </p:nvSpPr>
        <p:spPr>
          <a:xfrm>
            <a:off x="3510848" y="7162632"/>
            <a:ext cx="1400577" cy="127831"/>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300"/>
              </a:lnSpc>
              <a:spcBef>
                <a:spcPts val="2000"/>
              </a:spcBef>
              <a:defRPr b="0" spc="99" sz="660">
                <a:latin typeface="Arial"/>
                <a:ea typeface="Arial"/>
                <a:cs typeface="Arial"/>
                <a:sym typeface="Arial"/>
              </a:defRPr>
            </a:lvl1pPr>
          </a:lstStyle>
          <a:p>
            <a:pPr/>
            <a:r>
              <a:t>+12 3456 789</a:t>
            </a:r>
          </a:p>
        </p:txBody>
      </p:sp>
      <p:sp>
        <p:nvSpPr>
          <p:cNvPr id="147" name="Rectangle"/>
          <p:cNvSpPr/>
          <p:nvPr/>
        </p:nvSpPr>
        <p:spPr>
          <a:xfrm flipH="1" rot="7152005">
            <a:off x="412044" y="6505516"/>
            <a:ext cx="485653"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48" name="Rectangle"/>
          <p:cNvSpPr/>
          <p:nvPr/>
        </p:nvSpPr>
        <p:spPr>
          <a:xfrm flipH="1" rot="7152005">
            <a:off x="310444" y="6552455"/>
            <a:ext cx="485653" cy="37392"/>
          </a:xfrm>
          <a:prstGeom prst="rect">
            <a:avLst/>
          </a:prstGeom>
          <a:solidFill>
            <a:srgbClr val="0379BD"/>
          </a:solidFill>
          <a:ln w="3175">
            <a:miter lim="400000"/>
          </a:ln>
        </p:spPr>
        <p:txBody>
          <a:bodyPr lIns="20835" tIns="20835" rIns="20835" bIns="20835" anchor="ctr"/>
          <a:lstStyle/>
          <a:p>
            <a:pPr>
              <a:defRPr b="0" sz="1600">
                <a:solidFill>
                  <a:srgbClr val="FFFFFF"/>
                </a:solidFill>
                <a:latin typeface="+mn-lt"/>
                <a:ea typeface="+mn-ea"/>
                <a:cs typeface="+mn-cs"/>
                <a:sym typeface="Helvetica Neue Medium"/>
              </a:defRPr>
            </a:pPr>
          </a:p>
        </p:txBody>
      </p:sp>
      <p:sp>
        <p:nvSpPr>
          <p:cNvPr id="149" name="www.theeventwebsite.com"/>
          <p:cNvSpPr txBox="1"/>
          <p:nvPr/>
        </p:nvSpPr>
        <p:spPr>
          <a:xfrm>
            <a:off x="348808" y="6213919"/>
            <a:ext cx="4512746" cy="181373"/>
          </a:xfrm>
          <a:prstGeom prst="rect">
            <a:avLst/>
          </a:prstGeom>
          <a:ln w="3175">
            <a:miter lim="400000"/>
          </a:ln>
          <a:extLst>
            <a:ext uri="{C572A759-6A51-4108-AA02-DFA0A04FC94B}">
              <ma14:wrappingTextBoxFlag xmlns:ma14="http://schemas.microsoft.com/office/mac/drawingml/2011/main" val="1"/>
            </a:ext>
          </a:extLst>
        </p:spPr>
        <p:txBody>
          <a:bodyPr lIns="20835" tIns="20835" rIns="20835" bIns="20835" anchor="ctr">
            <a:spAutoFit/>
          </a:bodyPr>
          <a:lstStyle>
            <a:lvl1pPr algn="just" defTabSz="457200">
              <a:lnSpc>
                <a:spcPts val="1700"/>
              </a:lnSpc>
              <a:spcBef>
                <a:spcPts val="2000"/>
              </a:spcBef>
              <a:defRPr b="0" spc="144" sz="960">
                <a:solidFill>
                  <a:srgbClr val="FFFFFF"/>
                </a:solidFill>
                <a:latin typeface="Times Bold Italic"/>
                <a:ea typeface="Times Bold Italic"/>
                <a:cs typeface="Times Bold Italic"/>
                <a:sym typeface="Times Bold Italic"/>
              </a:defRPr>
            </a:lvl1pPr>
          </a:lstStyle>
          <a:p>
            <a:pPr/>
            <a:r>
              <a:t>www.theeventwebsite.com</a:t>
            </a:r>
          </a:p>
        </p:txBody>
      </p:sp>
      <p:sp>
        <p:nvSpPr>
          <p:cNvPr id="150" name="price"/>
          <p:cNvSpPr txBox="1"/>
          <p:nvPr/>
        </p:nvSpPr>
        <p:spPr>
          <a:xfrm>
            <a:off x="1593559" y="5291873"/>
            <a:ext cx="564883" cy="168673"/>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lgn="just" defTabSz="457200">
              <a:lnSpc>
                <a:spcPts val="2800"/>
              </a:lnSpc>
              <a:spcBef>
                <a:spcPts val="2000"/>
              </a:spcBef>
              <a:defRPr b="0" cap="all" spc="288" sz="760">
                <a:solidFill>
                  <a:srgbClr val="FFFFFF"/>
                </a:solidFill>
                <a:latin typeface="Arial Black"/>
                <a:ea typeface="Arial Black"/>
                <a:cs typeface="Arial Black"/>
                <a:sym typeface="Arial Black"/>
              </a:defRPr>
            </a:lvl1pPr>
          </a:lstStyle>
          <a:p>
            <a:pPr/>
            <a:r>
              <a:t>price</a:t>
            </a:r>
          </a:p>
        </p:txBody>
      </p:sp>
      <p:sp>
        <p:nvSpPr>
          <p:cNvPr id="151" name="discounts"/>
          <p:cNvSpPr txBox="1"/>
          <p:nvPr/>
        </p:nvSpPr>
        <p:spPr>
          <a:xfrm>
            <a:off x="2874602" y="5291873"/>
            <a:ext cx="1022503" cy="168673"/>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lgn="just" defTabSz="457200">
              <a:lnSpc>
                <a:spcPts val="2800"/>
              </a:lnSpc>
              <a:spcBef>
                <a:spcPts val="2000"/>
              </a:spcBef>
              <a:defRPr b="0" cap="all" spc="288" sz="760">
                <a:solidFill>
                  <a:srgbClr val="FFFFFF"/>
                </a:solidFill>
                <a:latin typeface="Arial Black"/>
                <a:ea typeface="Arial Black"/>
                <a:cs typeface="Arial Black"/>
                <a:sym typeface="Arial Black"/>
              </a:defRPr>
            </a:lvl1pPr>
          </a:lstStyle>
          <a:p>
            <a:pPr/>
            <a:r>
              <a:t>discounts</a:t>
            </a:r>
          </a:p>
        </p:txBody>
      </p:sp>
      <p:sp>
        <p:nvSpPr>
          <p:cNvPr id="152" name="(If Applicable)"/>
          <p:cNvSpPr txBox="1"/>
          <p:nvPr/>
        </p:nvSpPr>
        <p:spPr>
          <a:xfrm>
            <a:off x="1380184" y="5483948"/>
            <a:ext cx="1132102" cy="740173"/>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lgn="just" defTabSz="457200">
              <a:lnSpc>
                <a:spcPts val="3500"/>
              </a:lnSpc>
              <a:spcBef>
                <a:spcPts val="2000"/>
              </a:spcBef>
              <a:defRPr b="0" sz="1360">
                <a:solidFill>
                  <a:srgbClr val="FFFFFF"/>
                </a:solidFill>
                <a:latin typeface="Times Bold Italic"/>
                <a:ea typeface="Times Bold Italic"/>
                <a:cs typeface="Times Bold Italic"/>
                <a:sym typeface="Times Bold Italic"/>
              </a:defRPr>
            </a:lvl1pPr>
          </a:lstStyle>
          <a:p>
            <a:pPr/>
            <a:r>
              <a:t>(If Applicable)</a:t>
            </a:r>
          </a:p>
        </p:txBody>
      </p:sp>
      <p:sp>
        <p:nvSpPr>
          <p:cNvPr id="153" name="(If Applicable)"/>
          <p:cNvSpPr txBox="1"/>
          <p:nvPr/>
        </p:nvSpPr>
        <p:spPr>
          <a:xfrm>
            <a:off x="2819803" y="5483948"/>
            <a:ext cx="1132102" cy="740173"/>
          </a:xfrm>
          <a:prstGeom prst="rect">
            <a:avLst/>
          </a:prstGeom>
          <a:ln w="3175">
            <a:miter lim="400000"/>
          </a:ln>
          <a:extLst>
            <a:ext uri="{C572A759-6A51-4108-AA02-DFA0A04FC94B}">
              <ma14:wrappingTextBoxFlag xmlns:ma14="http://schemas.microsoft.com/office/mac/drawingml/2011/main" val="1"/>
            </a:ext>
          </a:extLst>
        </p:spPr>
        <p:txBody>
          <a:bodyPr wrap="none" lIns="20835" tIns="20835" rIns="20835" bIns="20835" anchor="ctr">
            <a:spAutoFit/>
          </a:bodyPr>
          <a:lstStyle>
            <a:lvl1pPr algn="just" defTabSz="457200">
              <a:lnSpc>
                <a:spcPts val="3500"/>
              </a:lnSpc>
              <a:spcBef>
                <a:spcPts val="2000"/>
              </a:spcBef>
              <a:defRPr b="0" sz="1360">
                <a:solidFill>
                  <a:srgbClr val="FFFFFF"/>
                </a:solidFill>
                <a:latin typeface="Times Bold Italic"/>
                <a:ea typeface="Times Bold Italic"/>
                <a:cs typeface="Times Bold Italic"/>
                <a:sym typeface="Times Bold Italic"/>
              </a:defRPr>
            </a:lvl1pPr>
          </a:lstStyle>
          <a:p>
            <a:pPr/>
            <a:r>
              <a:t>(If Applicable)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20835" tIns="20835" rIns="20835" bIns="20835" numCol="1" spcCol="38100" rtlCol="0" anchor="ctr" upright="0">
        <a:spAutoFit/>
      </a:bodyPr>
      <a:lstStyle>
        <a:defPPr marL="0" marR="0" indent="0" algn="ctr" defTabSz="452602"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0835" tIns="20835" rIns="20835" bIns="20835" numCol="1" spcCol="38100" rtlCol="0" anchor="ctr" upright="0">
        <a:spAutoFit/>
      </a:bodyPr>
      <a:lstStyle>
        <a:defPPr marL="0" marR="0" indent="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20835" tIns="20835" rIns="20835" bIns="20835" numCol="1" spcCol="38100" rtlCol="0" anchor="ctr" upright="0">
        <a:spAutoFit/>
      </a:bodyPr>
      <a:lstStyle>
        <a:defPPr marL="0" marR="0" indent="0" algn="ctr" defTabSz="452602"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0835" tIns="20835" rIns="20835" bIns="20835" numCol="1" spcCol="38100" rtlCol="0" anchor="ctr" upright="0">
        <a:spAutoFit/>
      </a:bodyPr>
      <a:lstStyle>
        <a:defPPr marL="0" marR="0" indent="0" algn="ctr" defTabSz="452602"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