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53340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520898" y="4387701"/>
            <a:ext cx="4292204" cy="31467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1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520898" y="3433987"/>
            <a:ext cx="4292204" cy="438495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1778000"/>
            <a:ext cx="5334000" cy="4000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666749" y="2054076"/>
            <a:ext cx="4000501" cy="24221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520898" y="4533552"/>
            <a:ext cx="4292204" cy="58340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520898" y="5122167"/>
            <a:ext cx="4292204" cy="463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520898" y="3101082"/>
            <a:ext cx="4292204" cy="1354336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quarter" idx="13"/>
          </p:nvPr>
        </p:nvSpPr>
        <p:spPr>
          <a:xfrm>
            <a:off x="2755552" y="2038449"/>
            <a:ext cx="2187775" cy="33702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90673" y="2038449"/>
            <a:ext cx="2187775" cy="1635622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90673" y="3715742"/>
            <a:ext cx="2187775" cy="168771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390673" y="1882179"/>
            <a:ext cx="4552654" cy="885529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390673" y="1882179"/>
            <a:ext cx="4552654" cy="885529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390673" y="2840632"/>
            <a:ext cx="4552654" cy="2578449"/>
          </a:xfrm>
          <a:prstGeom prst="rect">
            <a:avLst/>
          </a:prstGeom>
        </p:spPr>
        <p:txBody>
          <a:bodyPr anchor="ctr"/>
          <a:lstStyle>
            <a:lvl1pPr marL="333375" indent="-333375" algn="l">
              <a:spcBef>
                <a:spcPts val="3200"/>
              </a:spcBef>
              <a:buSzPct val="145000"/>
              <a:buChar char="•"/>
              <a:defRPr sz="2400"/>
            </a:lvl1pPr>
            <a:lvl2pPr marL="777875" indent="-333375" algn="l">
              <a:spcBef>
                <a:spcPts val="3200"/>
              </a:spcBef>
              <a:buSzPct val="145000"/>
              <a:buChar char="•"/>
              <a:defRPr sz="2400"/>
            </a:lvl2pPr>
            <a:lvl3pPr marL="1222375" indent="-333375" algn="l">
              <a:spcBef>
                <a:spcPts val="3200"/>
              </a:spcBef>
              <a:buSzPct val="145000"/>
              <a:buChar char="•"/>
              <a:defRPr sz="2400"/>
            </a:lvl3pPr>
            <a:lvl4pPr marL="1666875" indent="-333375" algn="l">
              <a:spcBef>
                <a:spcPts val="3200"/>
              </a:spcBef>
              <a:buSzPct val="145000"/>
              <a:buChar char="•"/>
              <a:defRPr sz="2400"/>
            </a:lvl4pPr>
            <a:lvl5pPr marL="2111375" indent="-333375" algn="l">
              <a:spcBef>
                <a:spcPts val="3200"/>
              </a:spcBef>
              <a:buSzPct val="14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2755552" y="2840632"/>
            <a:ext cx="2187775" cy="25784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390673" y="1882179"/>
            <a:ext cx="4552654" cy="885529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390673" y="2840632"/>
            <a:ext cx="2187775" cy="2578449"/>
          </a:xfrm>
          <a:prstGeom prst="rect">
            <a:avLst/>
          </a:prstGeom>
        </p:spPr>
        <p:txBody>
          <a:bodyPr anchor="ctr"/>
          <a:lstStyle>
            <a:lvl1pPr marL="244928" indent="-244928" algn="l">
              <a:spcBef>
                <a:spcPts val="2400"/>
              </a:spcBef>
              <a:buSzPct val="145000"/>
              <a:buChar char="•"/>
              <a:defRPr sz="2000"/>
            </a:lvl1pPr>
            <a:lvl2pPr marL="587828" indent="-244928" algn="l">
              <a:spcBef>
                <a:spcPts val="2400"/>
              </a:spcBef>
              <a:buSzPct val="145000"/>
              <a:buChar char="•"/>
              <a:defRPr sz="2000"/>
            </a:lvl2pPr>
            <a:lvl3pPr marL="930728" indent="-244928" algn="l">
              <a:spcBef>
                <a:spcPts val="2400"/>
              </a:spcBef>
              <a:buSzPct val="145000"/>
              <a:buChar char="•"/>
              <a:defRPr sz="2000"/>
            </a:lvl3pPr>
            <a:lvl4pPr marL="1273628" indent="-244928" algn="l">
              <a:spcBef>
                <a:spcPts val="2400"/>
              </a:spcBef>
              <a:buSzPct val="145000"/>
              <a:buChar char="•"/>
              <a:defRPr sz="2000"/>
            </a:lvl4pPr>
            <a:lvl5pPr marL="1616528" indent="-244928" algn="l">
              <a:spcBef>
                <a:spcPts val="2400"/>
              </a:spcBef>
              <a:buSzPct val="145000"/>
              <a:buChar char="•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2553690" y="5590976"/>
            <a:ext cx="223842" cy="21947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390673" y="2298898"/>
            <a:ext cx="4552654" cy="2958704"/>
          </a:xfrm>
          <a:prstGeom prst="rect">
            <a:avLst/>
          </a:prstGeom>
        </p:spPr>
        <p:txBody>
          <a:bodyPr anchor="ctr"/>
          <a:lstStyle>
            <a:lvl1pPr marL="333375" indent="-333375" algn="l">
              <a:spcBef>
                <a:spcPts val="3200"/>
              </a:spcBef>
              <a:buSzPct val="145000"/>
              <a:buChar char="•"/>
              <a:defRPr sz="2400"/>
            </a:lvl1pPr>
            <a:lvl2pPr marL="777875" indent="-333375" algn="l">
              <a:spcBef>
                <a:spcPts val="3200"/>
              </a:spcBef>
              <a:buSzPct val="145000"/>
              <a:buChar char="•"/>
              <a:defRPr sz="2400"/>
            </a:lvl2pPr>
            <a:lvl3pPr marL="1222375" indent="-333375" algn="l">
              <a:spcBef>
                <a:spcPts val="3200"/>
              </a:spcBef>
              <a:buSzPct val="145000"/>
              <a:buChar char="•"/>
              <a:defRPr sz="2400"/>
            </a:lvl3pPr>
            <a:lvl4pPr marL="1666875" indent="-333375" algn="l">
              <a:spcBef>
                <a:spcPts val="3200"/>
              </a:spcBef>
              <a:buSzPct val="145000"/>
              <a:buChar char="•"/>
              <a:defRPr sz="2400"/>
            </a:lvl4pPr>
            <a:lvl5pPr marL="2111375" indent="-333375" algn="l">
              <a:spcBef>
                <a:spcPts val="3200"/>
              </a:spcBef>
              <a:buSzPct val="14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2755552" y="3866802"/>
            <a:ext cx="2187775" cy="15470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2755552" y="2142628"/>
            <a:ext cx="2187775" cy="15470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390673" y="2142628"/>
            <a:ext cx="2187775" cy="32712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20898" y="2449958"/>
            <a:ext cx="4292204" cy="13543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35" tIns="20835" rIns="20835" bIns="20835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20898" y="3845966"/>
            <a:ext cx="4292204" cy="463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35" tIns="20835" rIns="20835" bIns="20835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553690" y="5590976"/>
            <a:ext cx="223842" cy="227752"/>
          </a:xfrm>
          <a:prstGeom prst="rect">
            <a:avLst/>
          </a:prstGeom>
          <a:ln w="3175">
            <a:miter lim="400000"/>
          </a:ln>
        </p:spPr>
        <p:txBody>
          <a:bodyPr wrap="none" lIns="20835" tIns="20835" rIns="20835" bIns="20835">
            <a:spAutoFit/>
          </a:bodyPr>
          <a:lstStyle>
            <a:lvl1pPr>
              <a:defRPr b="0" sz="12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448088" y="2181301"/>
            <a:ext cx="2246889" cy="467048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3175">
            <a:miter lim="400000"/>
          </a:ln>
        </p:spPr>
        <p:txBody>
          <a:bodyPr lIns="20835" tIns="20835" rIns="20835" bIns="20835" anchor="ctr"/>
          <a:lstStyle/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0" name="Screenshot 2018-07-31 12.49.49.png" descr="Screenshot 2018-07-31 12.49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692" y="3717815"/>
            <a:ext cx="1017528" cy="912898"/>
          </a:xfrm>
          <a:prstGeom prst="rect">
            <a:avLst/>
          </a:prstGeom>
          <a:ln w="3175">
            <a:miter lim="400000"/>
          </a:ln>
        </p:spPr>
      </p:pic>
      <p:pic>
        <p:nvPicPr>
          <p:cNvPr id="121" name="pablo-heimplatz-243307-unsplash.jpg" descr="pablo-heimplatz-243307-unsplash.jpg"/>
          <p:cNvPicPr>
            <a:picLocks noChangeAspect="1"/>
          </p:cNvPicPr>
          <p:nvPr/>
        </p:nvPicPr>
        <p:blipFill>
          <a:blip r:embed="rId3">
            <a:extLst/>
          </a:blip>
          <a:srcRect l="0" t="1133" r="29243" b="1135"/>
          <a:stretch>
            <a:fillRect/>
          </a:stretch>
        </p:blipFill>
        <p:spPr>
          <a:xfrm rot="21600000">
            <a:off x="1542289" y="3528345"/>
            <a:ext cx="3449382" cy="3179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2" y="0"/>
                </a:moveTo>
                <a:lnTo>
                  <a:pt x="1" y="4559"/>
                </a:lnTo>
                <a:lnTo>
                  <a:pt x="0" y="9763"/>
                </a:lnTo>
                <a:lnTo>
                  <a:pt x="21600" y="21600"/>
                </a:lnTo>
                <a:lnTo>
                  <a:pt x="21563" y="10841"/>
                </a:lnTo>
                <a:lnTo>
                  <a:pt x="2142" y="0"/>
                </a:lnTo>
                <a:close/>
              </a:path>
            </a:pathLst>
          </a:custGeom>
          <a:ln w="3175">
            <a:miter lim="400000"/>
          </a:ln>
          <a:effectLst>
            <a:outerShdw sx="100000" sy="100000" kx="0" ky="0" algn="b" rotWithShape="0" blurRad="50800" dist="60489" dir="3600000">
              <a:srgbClr val="000000">
                <a:alpha val="13235"/>
              </a:srgbClr>
            </a:outerShdw>
          </a:effectLst>
        </p:spPr>
      </p:pic>
      <p:sp>
        <p:nvSpPr>
          <p:cNvPr id="122" name="EVENT…"/>
          <p:cNvSpPr txBox="1"/>
          <p:nvPr/>
        </p:nvSpPr>
        <p:spPr>
          <a:xfrm>
            <a:off x="484878" y="285234"/>
            <a:ext cx="3165535" cy="13218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0835" tIns="20835" rIns="20835" bIns="20835" anchor="ctr">
            <a:spAutoFit/>
          </a:bodyPr>
          <a:lstStyle/>
          <a:p>
            <a:pPr algn="l">
              <a:lnSpc>
                <a:spcPct val="80000"/>
              </a:lnSpc>
              <a:defRPr b="0" spc="959" sz="4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EVENT </a:t>
            </a:r>
          </a:p>
          <a:p>
            <a:pPr algn="l">
              <a:lnSpc>
                <a:spcPct val="80000"/>
              </a:lnSpc>
              <a:defRPr b="0" spc="959" sz="4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NAME</a:t>
            </a:r>
          </a:p>
        </p:txBody>
      </p:sp>
      <p:sp>
        <p:nvSpPr>
          <p:cNvPr id="123" name="put here a…"/>
          <p:cNvSpPr txBox="1"/>
          <p:nvPr/>
        </p:nvSpPr>
        <p:spPr>
          <a:xfrm>
            <a:off x="484878" y="1570871"/>
            <a:ext cx="3048939" cy="6047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0835" tIns="20835" rIns="20835" bIns="20835" anchor="ctr">
            <a:spAutoFit/>
          </a:bodyPr>
          <a:lstStyle/>
          <a:p>
            <a:pPr algn="l">
              <a:lnSpc>
                <a:spcPct val="80000"/>
              </a:lnSpc>
              <a:defRPr b="0" cap="all" spc="840" sz="21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put here a </a:t>
            </a:r>
          </a:p>
          <a:p>
            <a:pPr algn="l">
              <a:lnSpc>
                <a:spcPct val="80000"/>
              </a:lnSpc>
              <a:defRPr b="0" cap="all" i="1" spc="840" sz="21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cap="none" i="0" spc="0">
                <a:latin typeface="Times Italic"/>
                <a:ea typeface="Times Italic"/>
                <a:cs typeface="Times Italic"/>
                <a:sym typeface="Times Italic"/>
              </a:rPr>
              <a:t>description of your event</a:t>
            </a:r>
          </a:p>
        </p:txBody>
      </p:sp>
      <p:sp>
        <p:nvSpPr>
          <p:cNvPr id="124" name="Line"/>
          <p:cNvSpPr/>
          <p:nvPr/>
        </p:nvSpPr>
        <p:spPr>
          <a:xfrm>
            <a:off x="3204591" y="493836"/>
            <a:ext cx="161546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0835" tIns="20835" rIns="20835" bIns="20835" anchor="ctr"/>
          <a:lstStyle/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5" name="Line"/>
          <p:cNvSpPr/>
          <p:nvPr/>
        </p:nvSpPr>
        <p:spPr>
          <a:xfrm flipV="1">
            <a:off x="4820057" y="481136"/>
            <a:ext cx="1" cy="50000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0835" tIns="20835" rIns="20835" bIns="20835" anchor="ctr"/>
          <a:lstStyle/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6" name="Line"/>
          <p:cNvSpPr/>
          <p:nvPr/>
        </p:nvSpPr>
        <p:spPr>
          <a:xfrm flipV="1">
            <a:off x="533807" y="3085510"/>
            <a:ext cx="1" cy="500003"/>
          </a:xfrm>
          <a:prstGeom prst="line">
            <a:avLst/>
          </a:prstGeom>
          <a:ln w="25400">
            <a:solidFill>
              <a:schemeClr val="accent4">
                <a:hueOff val="-461056"/>
                <a:satOff val="4338"/>
                <a:lumOff val="-10225"/>
              </a:schemeClr>
            </a:solidFill>
            <a:miter lim="400000"/>
          </a:ln>
        </p:spPr>
        <p:txBody>
          <a:bodyPr lIns="20835" tIns="20835" rIns="20835" bIns="20835" anchor="ctr"/>
          <a:lstStyle/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7" name="Line"/>
          <p:cNvSpPr/>
          <p:nvPr/>
        </p:nvSpPr>
        <p:spPr>
          <a:xfrm>
            <a:off x="2384323" y="7147862"/>
            <a:ext cx="2540672" cy="1"/>
          </a:xfrm>
          <a:prstGeom prst="line">
            <a:avLst/>
          </a:prstGeom>
          <a:ln w="25400">
            <a:solidFill>
              <a:srgbClr val="195C98"/>
            </a:solidFill>
            <a:miter lim="400000"/>
          </a:ln>
        </p:spPr>
        <p:txBody>
          <a:bodyPr lIns="20835" tIns="20835" rIns="20835" bIns="20835" anchor="ctr"/>
          <a:lstStyle/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8" name="hunters-race-408744-unsplash (1).jpg" descr="hunters-race-408744-unsplash (1).jpg"/>
          <p:cNvPicPr>
            <a:picLocks noChangeAspect="1"/>
          </p:cNvPicPr>
          <p:nvPr/>
        </p:nvPicPr>
        <p:blipFill>
          <a:blip r:embed="rId4">
            <a:extLst/>
          </a:blip>
          <a:srcRect l="11639" t="842" r="11728" b="840"/>
          <a:stretch>
            <a:fillRect/>
          </a:stretch>
        </p:blipFill>
        <p:spPr>
          <a:xfrm>
            <a:off x="291747" y="1537585"/>
            <a:ext cx="4745011" cy="4058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12674"/>
                </a:lnTo>
                <a:lnTo>
                  <a:pt x="22" y="21600"/>
                </a:lnTo>
                <a:lnTo>
                  <a:pt x="21586" y="8942"/>
                </a:lnTo>
                <a:lnTo>
                  <a:pt x="21600" y="0"/>
                </a:lnTo>
                <a:close/>
              </a:path>
            </a:pathLst>
          </a:custGeom>
          <a:ln w="3175">
            <a:miter lim="400000"/>
          </a:ln>
          <a:effectLst>
            <a:outerShdw sx="100000" sy="100000" kx="0" ky="0" algn="b" rotWithShape="0" blurRad="50800" dist="60489" dir="3600000">
              <a:srgbClr val="000000">
                <a:alpha val="13235"/>
              </a:srgbClr>
            </a:outerShdw>
          </a:effectLst>
        </p:spPr>
      </p:pic>
      <p:sp>
        <p:nvSpPr>
          <p:cNvPr id="129" name="additional details…"/>
          <p:cNvSpPr txBox="1"/>
          <p:nvPr/>
        </p:nvSpPr>
        <p:spPr>
          <a:xfrm>
            <a:off x="484878" y="5622875"/>
            <a:ext cx="2959849" cy="671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35" tIns="20835" rIns="20835" bIns="20835" anchor="ctr">
            <a:spAutoFit/>
          </a:bodyPr>
          <a:lstStyle/>
          <a:p>
            <a:pPr algn="l">
              <a:lnSpc>
                <a:spcPct val="190000"/>
              </a:lnSpc>
              <a:defRPr b="0" cap="all" spc="320"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additional details</a:t>
            </a:r>
          </a:p>
          <a:p>
            <a:pPr algn="l" defTabSz="457200">
              <a:lnSpc>
                <a:spcPts val="2000"/>
              </a:lnSpc>
              <a:defRPr b="0" sz="720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dolor sit amet consectetur elit, urna vehicula </a:t>
            </a:r>
          </a:p>
          <a:p>
            <a:pPr algn="l" defTabSz="457200">
              <a:lnSpc>
                <a:spcPts val="2000"/>
              </a:lnSpc>
              <a:defRPr b="0" sz="720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cras curae suspendisse. Justo in platea velit ac feugiat nascetur </a:t>
            </a:r>
          </a:p>
          <a:p>
            <a:pPr algn="l" defTabSz="457200">
              <a:lnSpc>
                <a:spcPts val="2000"/>
              </a:lnSpc>
              <a:defRPr b="0" sz="720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non, leo viverra curae mattis, odio tellus eros enim ad fringilla lorem. </a:t>
            </a:r>
          </a:p>
        </p:txBody>
      </p:sp>
      <p:sp>
        <p:nvSpPr>
          <p:cNvPr id="130" name="27 September 2018…"/>
          <p:cNvSpPr txBox="1"/>
          <p:nvPr/>
        </p:nvSpPr>
        <p:spPr>
          <a:xfrm>
            <a:off x="542028" y="2247938"/>
            <a:ext cx="2059009" cy="3337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0835" tIns="20835" rIns="20835" bIns="20835" anchor="ctr">
            <a:spAutoFit/>
          </a:bodyPr>
          <a:lstStyle/>
          <a:p>
            <a:pPr algn="l">
              <a:defRPr b="0" cap="all" spc="360" sz="900">
                <a:latin typeface="Arial"/>
                <a:ea typeface="Arial"/>
                <a:cs typeface="Arial"/>
                <a:sym typeface="Arial"/>
              </a:defRPr>
            </a:pPr>
            <a:r>
              <a:t>27 September 2018</a:t>
            </a:r>
          </a:p>
          <a:p>
            <a:pPr algn="l">
              <a:defRPr b="0" spc="400" sz="1000"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Times Bold Italic"/>
                <a:ea typeface="Times Bold Italic"/>
                <a:cs typeface="Times Bold Italic"/>
                <a:sym typeface="Times Bold Italic"/>
              </a:rPr>
              <a:t>11am- 20 pm</a:t>
            </a:r>
          </a:p>
        </p:txBody>
      </p:sp>
      <p:sp>
        <p:nvSpPr>
          <p:cNvPr id="131" name="Rectangle"/>
          <p:cNvSpPr/>
          <p:nvPr/>
        </p:nvSpPr>
        <p:spPr>
          <a:xfrm>
            <a:off x="503808" y="6418689"/>
            <a:ext cx="1615466" cy="300519"/>
          </a:xfrm>
          <a:prstGeom prst="rect">
            <a:avLst/>
          </a:prstGeom>
          <a:solidFill>
            <a:srgbClr val="195C98"/>
          </a:solidFill>
          <a:ln w="3175">
            <a:miter lim="400000"/>
          </a:ln>
        </p:spPr>
        <p:txBody>
          <a:bodyPr lIns="20835" tIns="20835" rIns="20835" bIns="20835" anchor="ctr"/>
          <a:lstStyle/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2" name="Ticket price"/>
          <p:cNvSpPr txBox="1"/>
          <p:nvPr/>
        </p:nvSpPr>
        <p:spPr>
          <a:xfrm>
            <a:off x="617323" y="6480132"/>
            <a:ext cx="1388435" cy="1649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0835" tIns="20835" rIns="20835" bIns="20835" anchor="ctr">
            <a:spAutoFit/>
          </a:bodyPr>
          <a:lstStyle>
            <a:lvl1pPr>
              <a:lnSpc>
                <a:spcPct val="120000"/>
              </a:lnSpc>
              <a:defRPr b="0" cap="all" spc="360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Ticket price</a:t>
            </a:r>
          </a:p>
        </p:txBody>
      </p:sp>
      <p:sp>
        <p:nvSpPr>
          <p:cNvPr id="133" name="Venue, city"/>
          <p:cNvSpPr txBox="1"/>
          <p:nvPr/>
        </p:nvSpPr>
        <p:spPr>
          <a:xfrm>
            <a:off x="484878" y="2743330"/>
            <a:ext cx="1235135" cy="1813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0835" tIns="20835" rIns="20835" bIns="20835" anchor="ctr">
            <a:spAutoFit/>
          </a:bodyPr>
          <a:lstStyle>
            <a:lvl1pPr algn="l">
              <a:lnSpc>
                <a:spcPct val="120000"/>
              </a:lnSpc>
              <a:defRPr b="0" cap="all" spc="320" sz="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Venue, city</a:t>
            </a:r>
          </a:p>
        </p:txBody>
      </p:sp>
      <p:sp>
        <p:nvSpPr>
          <p:cNvPr id="134" name="Rectangle"/>
          <p:cNvSpPr/>
          <p:nvPr/>
        </p:nvSpPr>
        <p:spPr>
          <a:xfrm>
            <a:off x="2243708" y="6418689"/>
            <a:ext cx="1615466" cy="300520"/>
          </a:xfrm>
          <a:prstGeom prst="rect">
            <a:avLst/>
          </a:prstGeom>
          <a:solidFill>
            <a:srgbClr val="195C98"/>
          </a:solidFill>
          <a:ln w="3175">
            <a:miter lim="400000"/>
          </a:ln>
        </p:spPr>
        <p:txBody>
          <a:bodyPr lIns="20835" tIns="20835" rIns="20835" bIns="20835" anchor="ctr"/>
          <a:lstStyle/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5" name="Discounts"/>
          <p:cNvSpPr txBox="1"/>
          <p:nvPr/>
        </p:nvSpPr>
        <p:spPr>
          <a:xfrm>
            <a:off x="2481949" y="6480132"/>
            <a:ext cx="1138983" cy="1649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0835" tIns="20835" rIns="20835" bIns="20835" anchor="ctr">
            <a:spAutoFit/>
          </a:bodyPr>
          <a:lstStyle>
            <a:lvl1pPr>
              <a:lnSpc>
                <a:spcPct val="120000"/>
              </a:lnSpc>
              <a:defRPr b="0" cap="all" spc="360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Discounts</a:t>
            </a:r>
          </a:p>
        </p:txBody>
      </p:sp>
      <p:sp>
        <p:nvSpPr>
          <p:cNvPr id="136" name="how to purchase tickets or register here:"/>
          <p:cNvSpPr txBox="1"/>
          <p:nvPr/>
        </p:nvSpPr>
        <p:spPr>
          <a:xfrm>
            <a:off x="484878" y="6849199"/>
            <a:ext cx="4512746" cy="1686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35" tIns="20835" rIns="20835" bIns="20835" anchor="ctr">
            <a:spAutoFit/>
          </a:bodyPr>
          <a:lstStyle>
            <a:lvl1pPr algn="just" defTabSz="457200">
              <a:lnSpc>
                <a:spcPts val="1500"/>
              </a:lnSpc>
              <a:spcBef>
                <a:spcPts val="2000"/>
              </a:spcBef>
              <a:defRPr b="0" cap="all" spc="114" sz="760">
                <a:solidFill>
                  <a:srgbClr val="195C9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how to purchase tickets or register here:</a:t>
            </a:r>
          </a:p>
        </p:txBody>
      </p:sp>
      <p:sp>
        <p:nvSpPr>
          <p:cNvPr id="137" name="www.theeventwebsite.com"/>
          <p:cNvSpPr txBox="1"/>
          <p:nvPr/>
        </p:nvSpPr>
        <p:spPr>
          <a:xfrm>
            <a:off x="484878" y="7031954"/>
            <a:ext cx="2320309" cy="1813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35" tIns="20835" rIns="20835" bIns="20835" anchor="ctr">
            <a:spAutoFit/>
          </a:bodyPr>
          <a:lstStyle>
            <a:lvl1pPr algn="just" defTabSz="457200">
              <a:lnSpc>
                <a:spcPts val="1700"/>
              </a:lnSpc>
              <a:spcBef>
                <a:spcPts val="2000"/>
              </a:spcBef>
              <a:defRPr b="0" spc="144" sz="960">
                <a:solidFill>
                  <a:srgbClr val="195C98"/>
                </a:solidFill>
                <a:latin typeface="Times Bold Italic"/>
                <a:ea typeface="Times Bold Italic"/>
                <a:cs typeface="Times Bold Italic"/>
                <a:sym typeface="Times Bold Italic"/>
              </a:defRPr>
            </a:lvl1pPr>
          </a:lstStyle>
          <a:p>
            <a:pPr/>
            <a:r>
              <a:t>www.theeventwebsite.com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0835" tIns="20835" rIns="20835" bIns="20835" numCol="1" spcCol="38100" rtlCol="0" anchor="ctr" upright="0">
        <a:spAutoFit/>
      </a:bodyPr>
      <a:lstStyle>
        <a:defPPr marL="0" marR="0" indent="0" algn="ctr" defTabSz="452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0835" tIns="20835" rIns="20835" bIns="20835" numCol="1" spcCol="38100" rtlCol="0" anchor="ctr" upright="0">
        <a:spAutoFit/>
      </a:bodyPr>
      <a:lstStyle>
        <a:defPPr marL="0" marR="0" indent="0" algn="ctr" defTabSz="452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0835" tIns="20835" rIns="20835" bIns="20835" numCol="1" spcCol="38100" rtlCol="0" anchor="ctr" upright="0">
        <a:spAutoFit/>
      </a:bodyPr>
      <a:lstStyle>
        <a:defPPr marL="0" marR="0" indent="0" algn="ctr" defTabSz="452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0835" tIns="20835" rIns="20835" bIns="20835" numCol="1" spcCol="38100" rtlCol="0" anchor="ctr" upright="0">
        <a:spAutoFit/>
      </a:bodyPr>
      <a:lstStyle>
        <a:defPPr marL="0" marR="0" indent="0" algn="ctr" defTabSz="452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